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25" r:id="rId1"/>
    <p:sldMasterId id="2147483739" r:id="rId2"/>
    <p:sldMasterId id="2147483751" r:id="rId3"/>
    <p:sldMasterId id="2147483765" r:id="rId4"/>
    <p:sldMasterId id="2147483793" r:id="rId5"/>
  </p:sldMasterIdLst>
  <p:notesMasterIdLst>
    <p:notesMasterId r:id="rId7"/>
  </p:notesMasterIdLst>
  <p:sldIdLst>
    <p:sldId id="256" r:id="rId6"/>
  </p:sldIdLst>
  <p:sldSz cx="25203150" cy="36004500"/>
  <p:notesSz cx="6858000" cy="9144000"/>
  <p:defaultTextStyle>
    <a:defPPr>
      <a:defRPr lang="fr-FR"/>
    </a:defPPr>
    <a:lvl1pPr marL="0" algn="l" defTabSz="3672459" rtl="0" eaLnBrk="1" latinLnBrk="0" hangingPunct="1">
      <a:defRPr sz="7200" kern="1200">
        <a:solidFill>
          <a:schemeClr val="tx1"/>
        </a:solidFill>
        <a:latin typeface="+mn-lt"/>
        <a:ea typeface="+mn-ea"/>
        <a:cs typeface="+mn-cs"/>
      </a:defRPr>
    </a:lvl1pPr>
    <a:lvl2pPr marL="1836230" algn="l" defTabSz="3672459" rtl="0" eaLnBrk="1" latinLnBrk="0" hangingPunct="1">
      <a:defRPr sz="7200" kern="1200">
        <a:solidFill>
          <a:schemeClr val="tx1"/>
        </a:solidFill>
        <a:latin typeface="+mn-lt"/>
        <a:ea typeface="+mn-ea"/>
        <a:cs typeface="+mn-cs"/>
      </a:defRPr>
    </a:lvl2pPr>
    <a:lvl3pPr marL="3672459" algn="l" defTabSz="3672459" rtl="0" eaLnBrk="1" latinLnBrk="0" hangingPunct="1">
      <a:defRPr sz="7200" kern="1200">
        <a:solidFill>
          <a:schemeClr val="tx1"/>
        </a:solidFill>
        <a:latin typeface="+mn-lt"/>
        <a:ea typeface="+mn-ea"/>
        <a:cs typeface="+mn-cs"/>
      </a:defRPr>
    </a:lvl3pPr>
    <a:lvl4pPr marL="5508689" algn="l" defTabSz="3672459" rtl="0" eaLnBrk="1" latinLnBrk="0" hangingPunct="1">
      <a:defRPr sz="7200" kern="1200">
        <a:solidFill>
          <a:schemeClr val="tx1"/>
        </a:solidFill>
        <a:latin typeface="+mn-lt"/>
        <a:ea typeface="+mn-ea"/>
        <a:cs typeface="+mn-cs"/>
      </a:defRPr>
    </a:lvl4pPr>
    <a:lvl5pPr marL="7344918" algn="l" defTabSz="3672459" rtl="0" eaLnBrk="1" latinLnBrk="0" hangingPunct="1">
      <a:defRPr sz="7200" kern="1200">
        <a:solidFill>
          <a:schemeClr val="tx1"/>
        </a:solidFill>
        <a:latin typeface="+mn-lt"/>
        <a:ea typeface="+mn-ea"/>
        <a:cs typeface="+mn-cs"/>
      </a:defRPr>
    </a:lvl5pPr>
    <a:lvl6pPr marL="9181148" algn="l" defTabSz="3672459" rtl="0" eaLnBrk="1" latinLnBrk="0" hangingPunct="1">
      <a:defRPr sz="7200" kern="1200">
        <a:solidFill>
          <a:schemeClr val="tx1"/>
        </a:solidFill>
        <a:latin typeface="+mn-lt"/>
        <a:ea typeface="+mn-ea"/>
        <a:cs typeface="+mn-cs"/>
      </a:defRPr>
    </a:lvl6pPr>
    <a:lvl7pPr marL="11017377" algn="l" defTabSz="3672459" rtl="0" eaLnBrk="1" latinLnBrk="0" hangingPunct="1">
      <a:defRPr sz="7200" kern="1200">
        <a:solidFill>
          <a:schemeClr val="tx1"/>
        </a:solidFill>
        <a:latin typeface="+mn-lt"/>
        <a:ea typeface="+mn-ea"/>
        <a:cs typeface="+mn-cs"/>
      </a:defRPr>
    </a:lvl7pPr>
    <a:lvl8pPr marL="12853607" algn="l" defTabSz="3672459" rtl="0" eaLnBrk="1" latinLnBrk="0" hangingPunct="1">
      <a:defRPr sz="7200" kern="1200">
        <a:solidFill>
          <a:schemeClr val="tx1"/>
        </a:solidFill>
        <a:latin typeface="+mn-lt"/>
        <a:ea typeface="+mn-ea"/>
        <a:cs typeface="+mn-cs"/>
      </a:defRPr>
    </a:lvl8pPr>
    <a:lvl9pPr marL="14689836" algn="l" defTabSz="3672459" rtl="0" eaLnBrk="1" latinLnBrk="0" hangingPunct="1">
      <a:defRPr sz="72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CC0099"/>
    <a:srgbClr val="E20E5A"/>
    <a:srgbClr val="CC0000"/>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Style moyen 3 - Accentuation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16D9F66E-5EB9-4882-86FB-DCBF35E3C3E4}" styleName="Style moyen 4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Style moyen 3 - Accentuation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FD0F851-EC5A-4D38-B0AD-8093EC10F338}" styleName="Style léger 1 - Accentuation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68" autoAdjust="0"/>
    <p:restoredTop sz="98577" autoAdjust="0"/>
  </p:normalViewPr>
  <p:slideViewPr>
    <p:cSldViewPr>
      <p:cViewPr>
        <p:scale>
          <a:sx n="37" d="100"/>
          <a:sy n="37" d="100"/>
        </p:scale>
        <p:origin x="-732" y="5256"/>
      </p:cViewPr>
      <p:guideLst>
        <p:guide orient="horz" pos="11340"/>
        <p:guide pos="793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31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notesMaster" Target="notesMasters/notes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FB3C69-D8DE-4EA1-9FC6-9FB537C03DD5}" type="datetimeFigureOut">
              <a:rPr lang="fr-FR" smtClean="0"/>
              <a:pPr/>
              <a:t>26/11/2024</a:t>
            </a:fld>
            <a:endParaRPr lang="fr-FR" dirty="0"/>
          </a:p>
        </p:txBody>
      </p:sp>
      <p:sp>
        <p:nvSpPr>
          <p:cNvPr id="4" name="Espace réservé de l'image des diapositives 3"/>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872507-12E7-475C-B462-67002A6B373A}" type="slidenum">
              <a:rPr lang="fr-FR" smtClean="0"/>
              <a:pPr/>
              <a:t>‹N°›</a:t>
            </a:fld>
            <a:endParaRPr lang="fr-FR" dirty="0"/>
          </a:p>
        </p:txBody>
      </p:sp>
    </p:spTree>
    <p:extLst>
      <p:ext uri="{BB962C8B-B14F-4D97-AF65-F5344CB8AC3E}">
        <p14:creationId xmlns:p14="http://schemas.microsoft.com/office/powerpoint/2010/main" val="3967820471"/>
      </p:ext>
    </p:extLst>
  </p:cSld>
  <p:clrMap bg1="lt1" tx1="dk1" bg2="lt2" tx2="dk2" accent1="accent1" accent2="accent2" accent3="accent3" accent4="accent4" accent5="accent5" accent6="accent6" hlink="hlink" folHlink="folHlink"/>
  <p:notesStyle>
    <a:lvl1pPr marL="0" algn="l" defTabSz="3672459" rtl="0" eaLnBrk="1" latinLnBrk="0" hangingPunct="1">
      <a:defRPr sz="4800" kern="1200">
        <a:solidFill>
          <a:schemeClr val="tx1"/>
        </a:solidFill>
        <a:latin typeface="+mn-lt"/>
        <a:ea typeface="+mn-ea"/>
        <a:cs typeface="+mn-cs"/>
      </a:defRPr>
    </a:lvl1pPr>
    <a:lvl2pPr marL="1836230" algn="l" defTabSz="3672459" rtl="0" eaLnBrk="1" latinLnBrk="0" hangingPunct="1">
      <a:defRPr sz="4800" kern="1200">
        <a:solidFill>
          <a:schemeClr val="tx1"/>
        </a:solidFill>
        <a:latin typeface="+mn-lt"/>
        <a:ea typeface="+mn-ea"/>
        <a:cs typeface="+mn-cs"/>
      </a:defRPr>
    </a:lvl2pPr>
    <a:lvl3pPr marL="3672459" algn="l" defTabSz="3672459" rtl="0" eaLnBrk="1" latinLnBrk="0" hangingPunct="1">
      <a:defRPr sz="4800" kern="1200">
        <a:solidFill>
          <a:schemeClr val="tx1"/>
        </a:solidFill>
        <a:latin typeface="+mn-lt"/>
        <a:ea typeface="+mn-ea"/>
        <a:cs typeface="+mn-cs"/>
      </a:defRPr>
    </a:lvl3pPr>
    <a:lvl4pPr marL="5508689" algn="l" defTabSz="3672459" rtl="0" eaLnBrk="1" latinLnBrk="0" hangingPunct="1">
      <a:defRPr sz="4800" kern="1200">
        <a:solidFill>
          <a:schemeClr val="tx1"/>
        </a:solidFill>
        <a:latin typeface="+mn-lt"/>
        <a:ea typeface="+mn-ea"/>
        <a:cs typeface="+mn-cs"/>
      </a:defRPr>
    </a:lvl4pPr>
    <a:lvl5pPr marL="7344918" algn="l" defTabSz="3672459" rtl="0" eaLnBrk="1" latinLnBrk="0" hangingPunct="1">
      <a:defRPr sz="4800" kern="1200">
        <a:solidFill>
          <a:schemeClr val="tx1"/>
        </a:solidFill>
        <a:latin typeface="+mn-lt"/>
        <a:ea typeface="+mn-ea"/>
        <a:cs typeface="+mn-cs"/>
      </a:defRPr>
    </a:lvl5pPr>
    <a:lvl6pPr marL="9181148" algn="l" defTabSz="3672459" rtl="0" eaLnBrk="1" latinLnBrk="0" hangingPunct="1">
      <a:defRPr sz="4800" kern="1200">
        <a:solidFill>
          <a:schemeClr val="tx1"/>
        </a:solidFill>
        <a:latin typeface="+mn-lt"/>
        <a:ea typeface="+mn-ea"/>
        <a:cs typeface="+mn-cs"/>
      </a:defRPr>
    </a:lvl6pPr>
    <a:lvl7pPr marL="11017377" algn="l" defTabSz="3672459" rtl="0" eaLnBrk="1" latinLnBrk="0" hangingPunct="1">
      <a:defRPr sz="4800" kern="1200">
        <a:solidFill>
          <a:schemeClr val="tx1"/>
        </a:solidFill>
        <a:latin typeface="+mn-lt"/>
        <a:ea typeface="+mn-ea"/>
        <a:cs typeface="+mn-cs"/>
      </a:defRPr>
    </a:lvl7pPr>
    <a:lvl8pPr marL="12853607" algn="l" defTabSz="3672459" rtl="0" eaLnBrk="1" latinLnBrk="0" hangingPunct="1">
      <a:defRPr sz="4800" kern="1200">
        <a:solidFill>
          <a:schemeClr val="tx1"/>
        </a:solidFill>
        <a:latin typeface="+mn-lt"/>
        <a:ea typeface="+mn-ea"/>
        <a:cs typeface="+mn-cs"/>
      </a:defRPr>
    </a:lvl8pPr>
    <a:lvl9pPr marL="14689836" algn="l" defTabSz="3672459" rtl="0" eaLnBrk="1" latinLnBrk="0" hangingPunct="1">
      <a:defRPr sz="4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www.megaupload.com/?d=X4CDWNZ0"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228850" y="685800"/>
            <a:ext cx="2400300" cy="3429000"/>
          </a:xfrm>
        </p:spPr>
      </p:sp>
      <p:sp>
        <p:nvSpPr>
          <p:cNvPr id="3" name="Espace réservé des commentaires 2"/>
          <p:cNvSpPr>
            <a:spLocks noGrp="1"/>
          </p:cNvSpPr>
          <p:nvPr>
            <p:ph type="body" idx="1"/>
          </p:nvPr>
        </p:nvSpPr>
        <p:spPr/>
        <p:txBody>
          <a:bodyPr>
            <a:normAutofit/>
          </a:bodyPr>
          <a:lstStyle/>
          <a:p>
            <a:r>
              <a:rPr lang="fr-FR" dirty="0">
                <a:hlinkClick r:id="rId3"/>
              </a:rPr>
              <a:t>http://www.megaupload.com/?d=X4CDWNZ0</a:t>
            </a:r>
            <a:r>
              <a:rPr lang="fr-FR" dirty="0"/>
              <a:t> </a:t>
            </a:r>
          </a:p>
        </p:txBody>
      </p:sp>
      <p:sp>
        <p:nvSpPr>
          <p:cNvPr id="4" name="Espace réservé du numéro de diapositive 3"/>
          <p:cNvSpPr>
            <a:spLocks noGrp="1"/>
          </p:cNvSpPr>
          <p:nvPr>
            <p:ph type="sldNum" sz="quarter" idx="10"/>
          </p:nvPr>
        </p:nvSpPr>
        <p:spPr/>
        <p:txBody>
          <a:bodyPr/>
          <a:lstStyle/>
          <a:p>
            <a:fld id="{65872507-12E7-475C-B462-67002A6B373A}" type="slidenum">
              <a:rPr lang="fr-FR" smtClean="0"/>
              <a:pPr/>
              <a:t>0</a:t>
            </a:fld>
            <a:endParaRPr lang="fr-FR" dirty="0"/>
          </a:p>
        </p:txBody>
      </p:sp>
    </p:spTree>
    <p:extLst>
      <p:ext uri="{BB962C8B-B14F-4D97-AF65-F5344CB8AC3E}">
        <p14:creationId xmlns:p14="http://schemas.microsoft.com/office/powerpoint/2010/main" val="24441662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25203150" cy="36004500"/>
          </a:xfrm>
          <a:prstGeom prst="rect">
            <a:avLst/>
          </a:prstGeom>
          <a:gradFill rotWithShape="0">
            <a:gsLst>
              <a:gs pos="0">
                <a:schemeClr val="bg1"/>
              </a:gs>
              <a:gs pos="100000">
                <a:srgbClr val="3399FF"/>
              </a:gs>
            </a:gsLst>
            <a:lin ang="2700000" scaled="1"/>
          </a:gradFill>
          <a:ln w="9525">
            <a:solidFill>
              <a:schemeClr val="tx1"/>
            </a:solidFill>
            <a:miter lim="800000"/>
            <a:headEnd/>
            <a:tailEnd/>
          </a:ln>
          <a:effectLst/>
        </p:spPr>
        <p:txBody>
          <a:bodyPr wrap="none" lIns="367246" tIns="183623" rIns="367246" bIns="183623" anchor="ctr"/>
          <a:lstStyle/>
          <a:p>
            <a:pPr>
              <a:defRPr/>
            </a:pPr>
            <a:endParaRPr lang="fr-FR" dirty="0"/>
          </a:p>
        </p:txBody>
      </p:sp>
      <p:sp>
        <p:nvSpPr>
          <p:cNvPr id="5" name="Rectangle 4"/>
          <p:cNvSpPr>
            <a:spLocks noChangeArrowheads="1"/>
          </p:cNvSpPr>
          <p:nvPr/>
        </p:nvSpPr>
        <p:spPr bwMode="auto">
          <a:xfrm>
            <a:off x="0" y="10001250"/>
            <a:ext cx="25203150" cy="8001000"/>
          </a:xfrm>
          <a:prstGeom prst="rect">
            <a:avLst/>
          </a:prstGeom>
          <a:solidFill>
            <a:schemeClr val="bg1"/>
          </a:solidFill>
          <a:ln w="9525">
            <a:solidFill>
              <a:srgbClr val="33CCFF"/>
            </a:solidFill>
            <a:miter lim="800000"/>
            <a:headEnd/>
            <a:tailEnd/>
          </a:ln>
          <a:effectLst/>
        </p:spPr>
        <p:txBody>
          <a:bodyPr wrap="none" lIns="367246" tIns="183623" rIns="367246" bIns="183623" anchor="ctr"/>
          <a:lstStyle/>
          <a:p>
            <a:pPr>
              <a:defRPr/>
            </a:pPr>
            <a:endParaRPr lang="fr-FR" dirty="0"/>
          </a:p>
        </p:txBody>
      </p:sp>
      <p:grpSp>
        <p:nvGrpSpPr>
          <p:cNvPr id="2" name="Group 6"/>
          <p:cNvGrpSpPr>
            <a:grpSpLocks/>
          </p:cNvGrpSpPr>
          <p:nvPr/>
        </p:nvGrpSpPr>
        <p:grpSpPr bwMode="auto">
          <a:xfrm>
            <a:off x="630080" y="10001250"/>
            <a:ext cx="6510813" cy="8001000"/>
            <a:chOff x="144" y="96"/>
            <a:chExt cx="1104" cy="768"/>
          </a:xfrm>
        </p:grpSpPr>
        <p:pic>
          <p:nvPicPr>
            <p:cNvPr id="7" name="Picture 7" descr="logo_bmd_jpg"/>
            <p:cNvPicPr>
              <a:picLocks noChangeAspect="1" noChangeArrowheads="1"/>
            </p:cNvPicPr>
            <p:nvPr/>
          </p:nvPicPr>
          <p:blipFill>
            <a:blip r:embed="rId2" cstate="print"/>
            <a:srcRect/>
            <a:stretch>
              <a:fillRect/>
            </a:stretch>
          </p:blipFill>
          <p:spPr bwMode="auto">
            <a:xfrm>
              <a:off x="144" y="192"/>
              <a:ext cx="1104" cy="497"/>
            </a:xfrm>
            <a:prstGeom prst="rect">
              <a:avLst/>
            </a:prstGeom>
            <a:noFill/>
            <a:ln w="9525">
              <a:noFill/>
              <a:miter lim="800000"/>
              <a:headEnd/>
              <a:tailEnd/>
            </a:ln>
          </p:spPr>
        </p:pic>
        <p:sp>
          <p:nvSpPr>
            <p:cNvPr id="8" name="Line 8"/>
            <p:cNvSpPr>
              <a:spLocks noChangeShapeType="1"/>
            </p:cNvSpPr>
            <p:nvPr/>
          </p:nvSpPr>
          <p:spPr bwMode="auto">
            <a:xfrm>
              <a:off x="1152" y="96"/>
              <a:ext cx="0" cy="768"/>
            </a:xfrm>
            <a:prstGeom prst="line">
              <a:avLst/>
            </a:prstGeom>
            <a:noFill/>
            <a:ln w="9525">
              <a:solidFill>
                <a:srgbClr val="33CCFF"/>
              </a:solidFill>
              <a:round/>
              <a:headEnd/>
              <a:tailEnd/>
            </a:ln>
            <a:effectLst/>
          </p:spPr>
          <p:txBody>
            <a:bodyPr/>
            <a:lstStyle/>
            <a:p>
              <a:pPr>
                <a:defRPr/>
              </a:pPr>
              <a:endParaRPr lang="fr-FR" dirty="0"/>
            </a:p>
          </p:txBody>
        </p:sp>
      </p:grpSp>
      <p:sp>
        <p:nvSpPr>
          <p:cNvPr id="734211" name="Rectangle 3"/>
          <p:cNvSpPr>
            <a:spLocks noGrp="1" noChangeArrowheads="1"/>
          </p:cNvSpPr>
          <p:nvPr>
            <p:ph type="subTitle" idx="1"/>
          </p:nvPr>
        </p:nvSpPr>
        <p:spPr>
          <a:xfrm>
            <a:off x="3780473" y="20402550"/>
            <a:ext cx="17642205" cy="9201150"/>
          </a:xfrm>
        </p:spPr>
        <p:txBody>
          <a:bodyPr/>
          <a:lstStyle>
            <a:lvl1pPr marL="0" indent="0" algn="ctr">
              <a:buFontTx/>
              <a:buNone/>
              <a:defRPr/>
            </a:lvl1pPr>
          </a:lstStyle>
          <a:p>
            <a:r>
              <a:rPr lang="fr-FR"/>
              <a:t>Cliquez pour modifier le style des sous-titres du masque</a:t>
            </a:r>
            <a:endParaRPr lang="nl-NL"/>
          </a:p>
        </p:txBody>
      </p:sp>
      <p:sp>
        <p:nvSpPr>
          <p:cNvPr id="734213" name="Rectangle 5"/>
          <p:cNvSpPr>
            <a:spLocks noGrp="1" noChangeArrowheads="1"/>
          </p:cNvSpPr>
          <p:nvPr>
            <p:ph type="ctrTitle"/>
          </p:nvPr>
        </p:nvSpPr>
        <p:spPr>
          <a:xfrm>
            <a:off x="6720840" y="10001250"/>
            <a:ext cx="18482310" cy="8001000"/>
          </a:xfrm>
        </p:spPr>
        <p:txBody>
          <a:bodyPr/>
          <a:lstStyle>
            <a:lvl1pPr>
              <a:defRPr sz="14500"/>
            </a:lvl1pPr>
          </a:lstStyle>
          <a:p>
            <a:r>
              <a:rPr lang="fr-FR"/>
              <a:t>Cliquez pour modifier le style du titre</a:t>
            </a:r>
            <a:endParaRPr lang="nl-NL"/>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9374923" y="1200150"/>
            <a:ext cx="5828229" cy="3080385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890238" y="1200150"/>
            <a:ext cx="17064633" cy="308038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1890237" y="1200150"/>
            <a:ext cx="23312914" cy="308038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4"/>
          <p:cNvSpPr>
            <a:spLocks noGrp="1" noChangeArrowheads="1"/>
          </p:cNvSpPr>
          <p:nvPr>
            <p:ph type="dt" sz="half" idx="10"/>
          </p:nvPr>
        </p:nvSpPr>
        <p:spPr>
          <a:ln/>
        </p:spPr>
        <p:txBody>
          <a:bodyPr/>
          <a:lstStyle>
            <a:lvl1pPr>
              <a:defRPr/>
            </a:lvl1pPr>
          </a:lstStyle>
          <a:p>
            <a:pPr>
              <a:defRPr/>
            </a:pPr>
            <a:endParaRPr lang="fr-F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5040630" y="1200150"/>
            <a:ext cx="20162520" cy="6000750"/>
          </a:xfrm>
        </p:spPr>
        <p:txBody>
          <a:bodyPr/>
          <a:lstStyle/>
          <a:p>
            <a:r>
              <a:rPr lang="fr-FR"/>
              <a:t>Cliquez pour modifier le style du titre</a:t>
            </a:r>
          </a:p>
        </p:txBody>
      </p:sp>
      <p:sp>
        <p:nvSpPr>
          <p:cNvPr id="3" name="Espace réservé du tableau 2"/>
          <p:cNvSpPr>
            <a:spLocks noGrp="1"/>
          </p:cNvSpPr>
          <p:nvPr>
            <p:ph type="tbl" idx="1"/>
          </p:nvPr>
        </p:nvSpPr>
        <p:spPr>
          <a:xfrm>
            <a:off x="1890236" y="10401300"/>
            <a:ext cx="21422678" cy="21602700"/>
          </a:xfrm>
        </p:spPr>
        <p:txBody>
          <a:bodyPr/>
          <a:lstStyle/>
          <a:p>
            <a:pPr lvl="0"/>
            <a:r>
              <a:rPr lang="fr-FR" noProof="0" dirty="0"/>
              <a:t>Cliquez sur l'icône pour ajouter un tableau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890236" y="11184733"/>
            <a:ext cx="21422678" cy="7717632"/>
          </a:xfrm>
        </p:spPr>
        <p:txBody>
          <a:bodyPr/>
          <a:lstStyle/>
          <a:p>
            <a:r>
              <a:rPr lang="fr-FR"/>
              <a:t>Cliquez pour modifier le style du titre</a:t>
            </a:r>
          </a:p>
        </p:txBody>
      </p:sp>
      <p:sp>
        <p:nvSpPr>
          <p:cNvPr id="3" name="Sous-titre 2"/>
          <p:cNvSpPr>
            <a:spLocks noGrp="1"/>
          </p:cNvSpPr>
          <p:nvPr>
            <p:ph type="subTitle" idx="1"/>
          </p:nvPr>
        </p:nvSpPr>
        <p:spPr>
          <a:xfrm>
            <a:off x="3780473" y="20402550"/>
            <a:ext cx="17642205" cy="9201150"/>
          </a:xfrm>
        </p:spPr>
        <p:txBody>
          <a:bodyPr/>
          <a:lstStyle>
            <a:lvl1pPr marL="0" indent="0" algn="ctr">
              <a:buNone/>
              <a:defRPr/>
            </a:lvl1pPr>
            <a:lvl2pPr marL="1836230" indent="0" algn="ctr">
              <a:buNone/>
              <a:defRPr/>
            </a:lvl2pPr>
            <a:lvl3pPr marL="3672459" indent="0" algn="ctr">
              <a:buNone/>
              <a:defRPr/>
            </a:lvl3pPr>
            <a:lvl4pPr marL="5508689" indent="0" algn="ctr">
              <a:buNone/>
              <a:defRPr/>
            </a:lvl4pPr>
            <a:lvl5pPr marL="7344918" indent="0" algn="ctr">
              <a:buNone/>
              <a:defRPr/>
            </a:lvl5pPr>
            <a:lvl6pPr marL="9181148" indent="0" algn="ctr">
              <a:buNone/>
              <a:defRPr/>
            </a:lvl6pPr>
            <a:lvl7pPr marL="11017377" indent="0" algn="ctr">
              <a:buNone/>
              <a:defRPr/>
            </a:lvl7pPr>
            <a:lvl8pPr marL="12853607" indent="0" algn="ctr">
              <a:buNone/>
              <a:defRPr/>
            </a:lvl8pPr>
            <a:lvl9pPr marL="14689836"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0291895A-7298-4FAC-A079-E5E41A84119F}" type="slidenum">
              <a:rPr lang="nl-NL"/>
              <a:pPr>
                <a:defRPr/>
              </a:pPr>
              <a:t>‹N°›</a:t>
            </a:fld>
            <a:endParaRPr lang="nl-NL"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A63E680C-9316-4D1D-9511-63807E8F80F2}" type="slidenum">
              <a:rPr lang="nl-NL"/>
              <a:pPr>
                <a:defRPr/>
              </a:pPr>
              <a:t>‹N°›</a:t>
            </a:fld>
            <a:endParaRPr lang="nl-NL"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990876" y="23136231"/>
            <a:ext cx="21422678" cy="7150894"/>
          </a:xfrm>
        </p:spPr>
        <p:txBody>
          <a:bodyPr anchor="t"/>
          <a:lstStyle>
            <a:lvl1pPr algn="l">
              <a:defRPr sz="16100" b="1" cap="all"/>
            </a:lvl1pPr>
          </a:lstStyle>
          <a:p>
            <a:r>
              <a:rPr lang="fr-FR"/>
              <a:t>Cliquez pour modifier le style du titre</a:t>
            </a:r>
          </a:p>
        </p:txBody>
      </p:sp>
      <p:sp>
        <p:nvSpPr>
          <p:cNvPr id="3" name="Espace réservé du texte 2"/>
          <p:cNvSpPr>
            <a:spLocks noGrp="1"/>
          </p:cNvSpPr>
          <p:nvPr>
            <p:ph type="body" idx="1"/>
          </p:nvPr>
        </p:nvSpPr>
        <p:spPr>
          <a:xfrm>
            <a:off x="1990876" y="15260246"/>
            <a:ext cx="21422678" cy="7875982"/>
          </a:xfrm>
        </p:spPr>
        <p:txBody>
          <a:bodyPr anchor="b"/>
          <a:lstStyle>
            <a:lvl1pPr marL="0" indent="0">
              <a:buNone/>
              <a:defRPr sz="8100"/>
            </a:lvl1pPr>
            <a:lvl2pPr marL="1836230" indent="0">
              <a:buNone/>
              <a:defRPr sz="7200"/>
            </a:lvl2pPr>
            <a:lvl3pPr marL="3672459" indent="0">
              <a:buNone/>
              <a:defRPr sz="6500"/>
            </a:lvl3pPr>
            <a:lvl4pPr marL="5508689" indent="0">
              <a:buNone/>
              <a:defRPr sz="5600"/>
            </a:lvl4pPr>
            <a:lvl5pPr marL="7344918" indent="0">
              <a:buNone/>
              <a:defRPr sz="5600"/>
            </a:lvl5pPr>
            <a:lvl6pPr marL="9181148" indent="0">
              <a:buNone/>
              <a:defRPr sz="5600"/>
            </a:lvl6pPr>
            <a:lvl7pPr marL="11017377" indent="0">
              <a:buNone/>
              <a:defRPr sz="5600"/>
            </a:lvl7pPr>
            <a:lvl8pPr marL="12853607" indent="0">
              <a:buNone/>
              <a:defRPr sz="5600"/>
            </a:lvl8pPr>
            <a:lvl9pPr marL="14689836" indent="0">
              <a:buNone/>
              <a:defRPr sz="56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D1865F26-D5F0-4AD6-BFBB-9D8A58DB3BBE}" type="slidenum">
              <a:rPr lang="nl-NL"/>
              <a:pPr>
                <a:defRPr/>
              </a:pPr>
              <a:t>‹N°›</a:t>
            </a:fld>
            <a:endParaRPr lang="nl-NL"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260159" y="8401056"/>
            <a:ext cx="11131391" cy="23761306"/>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2811602" y="8401056"/>
            <a:ext cx="11131391" cy="23761306"/>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7" name="Rectangle 6"/>
          <p:cNvSpPr>
            <a:spLocks noGrp="1" noChangeArrowheads="1"/>
          </p:cNvSpPr>
          <p:nvPr>
            <p:ph type="sldNum" sz="quarter" idx="12"/>
          </p:nvPr>
        </p:nvSpPr>
        <p:spPr>
          <a:ln/>
        </p:spPr>
        <p:txBody>
          <a:bodyPr/>
          <a:lstStyle>
            <a:lvl1pPr>
              <a:defRPr/>
            </a:lvl1pPr>
          </a:lstStyle>
          <a:p>
            <a:pPr>
              <a:defRPr/>
            </a:pPr>
            <a:fld id="{48696BDA-D56F-41A6-A3B2-6D6C0E00FC39}" type="slidenum">
              <a:rPr lang="nl-NL"/>
              <a:pPr>
                <a:defRPr/>
              </a:pPr>
              <a:t>‹N°›</a:t>
            </a:fld>
            <a:endParaRPr lang="nl-NL"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260158" y="8059347"/>
            <a:ext cx="11135768"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4" name="Espace réservé du contenu 3"/>
          <p:cNvSpPr>
            <a:spLocks noGrp="1"/>
          </p:cNvSpPr>
          <p:nvPr>
            <p:ph sz="half" idx="2"/>
          </p:nvPr>
        </p:nvSpPr>
        <p:spPr>
          <a:xfrm>
            <a:off x="1260158" y="11418094"/>
            <a:ext cx="11135768"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2802852" y="8059347"/>
            <a:ext cx="11140143"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6" name="Espace réservé du contenu 5"/>
          <p:cNvSpPr>
            <a:spLocks noGrp="1"/>
          </p:cNvSpPr>
          <p:nvPr>
            <p:ph sz="quarter" idx="4"/>
          </p:nvPr>
        </p:nvSpPr>
        <p:spPr>
          <a:xfrm>
            <a:off x="12802852" y="11418094"/>
            <a:ext cx="11140143"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dirty="0"/>
          </a:p>
        </p:txBody>
      </p:sp>
      <p:sp>
        <p:nvSpPr>
          <p:cNvPr id="8"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9" name="Rectangle 6"/>
          <p:cNvSpPr>
            <a:spLocks noGrp="1" noChangeArrowheads="1"/>
          </p:cNvSpPr>
          <p:nvPr>
            <p:ph type="sldNum" sz="quarter" idx="12"/>
          </p:nvPr>
        </p:nvSpPr>
        <p:spPr>
          <a:ln/>
        </p:spPr>
        <p:txBody>
          <a:bodyPr/>
          <a:lstStyle>
            <a:lvl1pPr>
              <a:defRPr/>
            </a:lvl1pPr>
          </a:lstStyle>
          <a:p>
            <a:pPr>
              <a:defRPr/>
            </a:pPr>
            <a:fld id="{85F60B11-6255-419F-AC2F-CD3547F60412}" type="slidenum">
              <a:rPr lang="nl-NL"/>
              <a:pPr>
                <a:defRPr/>
              </a:pPr>
              <a:t>‹N°›</a:t>
            </a:fld>
            <a:endParaRPr lang="nl-NL"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nl-NL" dirty="0"/>
          </a:p>
        </p:txBody>
      </p:sp>
      <p:sp>
        <p:nvSpPr>
          <p:cNvPr id="4"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5" name="Rectangle 6"/>
          <p:cNvSpPr>
            <a:spLocks noGrp="1" noChangeArrowheads="1"/>
          </p:cNvSpPr>
          <p:nvPr>
            <p:ph type="sldNum" sz="quarter" idx="12"/>
          </p:nvPr>
        </p:nvSpPr>
        <p:spPr>
          <a:ln/>
        </p:spPr>
        <p:txBody>
          <a:bodyPr/>
          <a:lstStyle>
            <a:lvl1pPr>
              <a:defRPr/>
            </a:lvl1pPr>
          </a:lstStyle>
          <a:p>
            <a:pPr>
              <a:defRPr/>
            </a:pPr>
            <a:fld id="{B548CB23-E377-4C76-99B7-3148C10CB363}" type="slidenum">
              <a:rPr lang="nl-NL"/>
              <a:pPr>
                <a:defRPr/>
              </a:pPr>
              <a:t>‹N°›</a:t>
            </a:fld>
            <a:endParaRPr lang="nl-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dirty="0"/>
          </a:p>
        </p:txBody>
      </p:sp>
      <p:sp>
        <p:nvSpPr>
          <p:cNvPr id="3"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4" name="Rectangle 6"/>
          <p:cNvSpPr>
            <a:spLocks noGrp="1" noChangeArrowheads="1"/>
          </p:cNvSpPr>
          <p:nvPr>
            <p:ph type="sldNum" sz="quarter" idx="12"/>
          </p:nvPr>
        </p:nvSpPr>
        <p:spPr>
          <a:ln/>
        </p:spPr>
        <p:txBody>
          <a:bodyPr/>
          <a:lstStyle>
            <a:lvl1pPr>
              <a:defRPr/>
            </a:lvl1pPr>
          </a:lstStyle>
          <a:p>
            <a:pPr>
              <a:defRPr/>
            </a:pPr>
            <a:fld id="{03060F15-C78E-40D8-A7DB-8100D7BCEC4F}" type="slidenum">
              <a:rPr lang="nl-NL"/>
              <a:pPr>
                <a:defRPr/>
              </a:pPr>
              <a:t>‹N°›</a:t>
            </a:fld>
            <a:endParaRPr lang="nl-NL"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60159" y="1433516"/>
            <a:ext cx="8291663" cy="6100763"/>
          </a:xfrm>
        </p:spPr>
        <p:txBody>
          <a:bodyPr anchor="b"/>
          <a:lstStyle>
            <a:lvl1pPr algn="l">
              <a:defRPr sz="8100" b="1"/>
            </a:lvl1pPr>
          </a:lstStyle>
          <a:p>
            <a:r>
              <a:rPr lang="fr-FR"/>
              <a:t>Cliquez pour modifier le style du titre</a:t>
            </a:r>
          </a:p>
        </p:txBody>
      </p:sp>
      <p:sp>
        <p:nvSpPr>
          <p:cNvPr id="3" name="Espace réservé du contenu 2"/>
          <p:cNvSpPr>
            <a:spLocks noGrp="1"/>
          </p:cNvSpPr>
          <p:nvPr>
            <p:ph idx="1"/>
          </p:nvPr>
        </p:nvSpPr>
        <p:spPr>
          <a:xfrm>
            <a:off x="9853731" y="1433515"/>
            <a:ext cx="14089261" cy="30728843"/>
          </a:xfrm>
        </p:spPr>
        <p:txBody>
          <a:bodyPr/>
          <a:lstStyle>
            <a:lvl1pPr>
              <a:defRPr sz="12800"/>
            </a:lvl1pPr>
            <a:lvl2pPr>
              <a:defRPr sz="11200"/>
            </a:lvl2pPr>
            <a:lvl3pPr>
              <a:defRPr sz="9600"/>
            </a:lvl3pPr>
            <a:lvl4pPr>
              <a:defRPr sz="8100"/>
            </a:lvl4pPr>
            <a:lvl5pPr>
              <a:defRPr sz="8100"/>
            </a:lvl5pPr>
            <a:lvl6pPr>
              <a:defRPr sz="8100"/>
            </a:lvl6pPr>
            <a:lvl7pPr>
              <a:defRPr sz="8100"/>
            </a:lvl7pPr>
            <a:lvl8pPr>
              <a:defRPr sz="8100"/>
            </a:lvl8pPr>
            <a:lvl9pPr>
              <a:defRPr sz="8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260159" y="7534278"/>
            <a:ext cx="8291663" cy="24628081"/>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nl-NL"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7" name="Rectangle 6"/>
          <p:cNvSpPr>
            <a:spLocks noGrp="1" noChangeArrowheads="1"/>
          </p:cNvSpPr>
          <p:nvPr>
            <p:ph type="sldNum" sz="quarter" idx="12"/>
          </p:nvPr>
        </p:nvSpPr>
        <p:spPr>
          <a:ln/>
        </p:spPr>
        <p:txBody>
          <a:bodyPr/>
          <a:lstStyle>
            <a:lvl1pPr>
              <a:defRPr/>
            </a:lvl1pPr>
          </a:lstStyle>
          <a:p>
            <a:pPr>
              <a:defRPr/>
            </a:pPr>
            <a:fld id="{F7287618-81CC-40E5-A4D5-244D28FD91A3}" type="slidenum">
              <a:rPr lang="nl-NL"/>
              <a:pPr>
                <a:defRPr/>
              </a:pPr>
              <a:t>‹N°›</a:t>
            </a:fld>
            <a:endParaRPr lang="nl-NL"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39995" y="25203154"/>
            <a:ext cx="15121890" cy="2975374"/>
          </a:xfrm>
        </p:spPr>
        <p:txBody>
          <a:bodyPr anchor="b"/>
          <a:lstStyle>
            <a:lvl1pPr algn="l">
              <a:defRPr sz="8100" b="1"/>
            </a:lvl1pPr>
          </a:lstStyle>
          <a:p>
            <a:r>
              <a:rPr lang="fr-FR"/>
              <a:t>Cliquez pour modifier le style du titre</a:t>
            </a:r>
          </a:p>
        </p:txBody>
      </p:sp>
      <p:sp>
        <p:nvSpPr>
          <p:cNvPr id="3" name="Espace réservé pour une image  2"/>
          <p:cNvSpPr>
            <a:spLocks noGrp="1"/>
          </p:cNvSpPr>
          <p:nvPr>
            <p:ph type="pic" idx="1"/>
          </p:nvPr>
        </p:nvSpPr>
        <p:spPr>
          <a:xfrm>
            <a:off x="4939995" y="3217069"/>
            <a:ext cx="15121890" cy="21602700"/>
          </a:xfrm>
        </p:spPr>
        <p:txBody>
          <a:bodyPr/>
          <a:lstStyle>
            <a:lvl1pPr marL="0" indent="0">
              <a:buNone/>
              <a:defRPr sz="12800"/>
            </a:lvl1pPr>
            <a:lvl2pPr marL="1836230" indent="0">
              <a:buNone/>
              <a:defRPr sz="11200"/>
            </a:lvl2pPr>
            <a:lvl3pPr marL="3672459" indent="0">
              <a:buNone/>
              <a:defRPr sz="9600"/>
            </a:lvl3pPr>
            <a:lvl4pPr marL="5508689" indent="0">
              <a:buNone/>
              <a:defRPr sz="8100"/>
            </a:lvl4pPr>
            <a:lvl5pPr marL="7344918" indent="0">
              <a:buNone/>
              <a:defRPr sz="8100"/>
            </a:lvl5pPr>
            <a:lvl6pPr marL="9181148" indent="0">
              <a:buNone/>
              <a:defRPr sz="8100"/>
            </a:lvl6pPr>
            <a:lvl7pPr marL="11017377" indent="0">
              <a:buNone/>
              <a:defRPr sz="8100"/>
            </a:lvl7pPr>
            <a:lvl8pPr marL="12853607" indent="0">
              <a:buNone/>
              <a:defRPr sz="8100"/>
            </a:lvl8pPr>
            <a:lvl9pPr marL="14689836" indent="0">
              <a:buNone/>
              <a:defRPr sz="8100"/>
            </a:lvl9pPr>
          </a:lstStyle>
          <a:p>
            <a:pPr lvl="0"/>
            <a:r>
              <a:rPr lang="fr-FR" noProof="0" dirty="0"/>
              <a:t>Cliquez sur l'icône pour ajouter une image</a:t>
            </a:r>
          </a:p>
        </p:txBody>
      </p:sp>
      <p:sp>
        <p:nvSpPr>
          <p:cNvPr id="4" name="Espace réservé du texte 3"/>
          <p:cNvSpPr>
            <a:spLocks noGrp="1"/>
          </p:cNvSpPr>
          <p:nvPr>
            <p:ph type="body" sz="half" idx="2"/>
          </p:nvPr>
        </p:nvSpPr>
        <p:spPr>
          <a:xfrm>
            <a:off x="4939995" y="28178528"/>
            <a:ext cx="15121890" cy="4225526"/>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nl-NL"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7" name="Rectangle 6"/>
          <p:cNvSpPr>
            <a:spLocks noGrp="1" noChangeArrowheads="1"/>
          </p:cNvSpPr>
          <p:nvPr>
            <p:ph type="sldNum" sz="quarter" idx="12"/>
          </p:nvPr>
        </p:nvSpPr>
        <p:spPr>
          <a:ln/>
        </p:spPr>
        <p:txBody>
          <a:bodyPr/>
          <a:lstStyle>
            <a:lvl1pPr>
              <a:defRPr/>
            </a:lvl1pPr>
          </a:lstStyle>
          <a:p>
            <a:pPr>
              <a:defRPr/>
            </a:pPr>
            <a:fld id="{897D3F1B-86F6-407C-A69A-B0C36875BFD2}" type="slidenum">
              <a:rPr lang="nl-NL"/>
              <a:pPr>
                <a:defRPr/>
              </a:pPr>
              <a:t>‹N°›</a:t>
            </a:fld>
            <a:endParaRPr lang="nl-NL"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552263AA-1455-4158-8D80-CD4CB7027F6F}" type="slidenum">
              <a:rPr lang="nl-NL"/>
              <a:pPr>
                <a:defRPr/>
              </a:pPr>
              <a:t>‹N°›</a:t>
            </a:fld>
            <a:endParaRPr lang="nl-NL"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8272285" y="1441852"/>
            <a:ext cx="5670709" cy="3072050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260157" y="1441852"/>
            <a:ext cx="16592074" cy="3072050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20B66C27-4405-4C48-AB55-CC6573D1AC2D}" type="slidenum">
              <a:rPr lang="nl-NL"/>
              <a:pPr>
                <a:defRPr/>
              </a:pPr>
              <a:t>‹N°›</a:t>
            </a:fld>
            <a:endParaRPr lang="nl-NL" dirty="0"/>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25203150" cy="36004500"/>
          </a:xfrm>
          <a:prstGeom prst="rect">
            <a:avLst/>
          </a:prstGeom>
          <a:gradFill rotWithShape="0">
            <a:gsLst>
              <a:gs pos="0">
                <a:schemeClr val="bg1"/>
              </a:gs>
              <a:gs pos="100000">
                <a:srgbClr val="3399FF"/>
              </a:gs>
            </a:gsLst>
            <a:lin ang="2700000" scaled="1"/>
          </a:gradFill>
          <a:ln w="9525">
            <a:solidFill>
              <a:schemeClr val="tx1"/>
            </a:solidFill>
            <a:miter lim="800000"/>
            <a:headEnd/>
            <a:tailEnd/>
          </a:ln>
          <a:effectLst/>
        </p:spPr>
        <p:txBody>
          <a:bodyPr wrap="none" lIns="367246" tIns="183623" rIns="367246" bIns="183623" anchor="ctr"/>
          <a:lstStyle/>
          <a:p>
            <a:pPr>
              <a:defRPr/>
            </a:pPr>
            <a:endParaRPr lang="fr-FR" dirty="0"/>
          </a:p>
        </p:txBody>
      </p:sp>
      <p:sp>
        <p:nvSpPr>
          <p:cNvPr id="5" name="Rectangle 4"/>
          <p:cNvSpPr>
            <a:spLocks noChangeArrowheads="1"/>
          </p:cNvSpPr>
          <p:nvPr/>
        </p:nvSpPr>
        <p:spPr bwMode="auto">
          <a:xfrm>
            <a:off x="0" y="10001250"/>
            <a:ext cx="25203150" cy="8001000"/>
          </a:xfrm>
          <a:prstGeom prst="rect">
            <a:avLst/>
          </a:prstGeom>
          <a:solidFill>
            <a:schemeClr val="bg1"/>
          </a:solidFill>
          <a:ln w="9525">
            <a:solidFill>
              <a:srgbClr val="33CCFF"/>
            </a:solidFill>
            <a:miter lim="800000"/>
            <a:headEnd/>
            <a:tailEnd/>
          </a:ln>
          <a:effectLst/>
        </p:spPr>
        <p:txBody>
          <a:bodyPr wrap="none" lIns="367246" tIns="183623" rIns="367246" bIns="183623" anchor="ctr"/>
          <a:lstStyle/>
          <a:p>
            <a:pPr>
              <a:defRPr/>
            </a:pPr>
            <a:endParaRPr lang="fr-FR" dirty="0"/>
          </a:p>
        </p:txBody>
      </p:sp>
      <p:grpSp>
        <p:nvGrpSpPr>
          <p:cNvPr id="2" name="Group 6"/>
          <p:cNvGrpSpPr>
            <a:grpSpLocks/>
          </p:cNvGrpSpPr>
          <p:nvPr/>
        </p:nvGrpSpPr>
        <p:grpSpPr bwMode="auto">
          <a:xfrm>
            <a:off x="630080" y="10001250"/>
            <a:ext cx="6510813" cy="8001000"/>
            <a:chOff x="144" y="96"/>
            <a:chExt cx="1104" cy="768"/>
          </a:xfrm>
        </p:grpSpPr>
        <p:pic>
          <p:nvPicPr>
            <p:cNvPr id="7" name="Picture 7" descr="logo_bmd_jpg"/>
            <p:cNvPicPr>
              <a:picLocks noChangeAspect="1" noChangeArrowheads="1"/>
            </p:cNvPicPr>
            <p:nvPr/>
          </p:nvPicPr>
          <p:blipFill>
            <a:blip r:embed="rId2" cstate="print"/>
            <a:srcRect/>
            <a:stretch>
              <a:fillRect/>
            </a:stretch>
          </p:blipFill>
          <p:spPr bwMode="auto">
            <a:xfrm>
              <a:off x="144" y="192"/>
              <a:ext cx="1104" cy="497"/>
            </a:xfrm>
            <a:prstGeom prst="rect">
              <a:avLst/>
            </a:prstGeom>
            <a:noFill/>
            <a:ln w="9525">
              <a:noFill/>
              <a:miter lim="800000"/>
              <a:headEnd/>
              <a:tailEnd/>
            </a:ln>
          </p:spPr>
        </p:pic>
        <p:sp>
          <p:nvSpPr>
            <p:cNvPr id="8" name="Line 8"/>
            <p:cNvSpPr>
              <a:spLocks noChangeShapeType="1"/>
            </p:cNvSpPr>
            <p:nvPr/>
          </p:nvSpPr>
          <p:spPr bwMode="auto">
            <a:xfrm>
              <a:off x="1152" y="96"/>
              <a:ext cx="0" cy="768"/>
            </a:xfrm>
            <a:prstGeom prst="line">
              <a:avLst/>
            </a:prstGeom>
            <a:noFill/>
            <a:ln w="9525">
              <a:solidFill>
                <a:srgbClr val="33CCFF"/>
              </a:solidFill>
              <a:round/>
              <a:headEnd/>
              <a:tailEnd/>
            </a:ln>
            <a:effectLst/>
          </p:spPr>
          <p:txBody>
            <a:bodyPr/>
            <a:lstStyle/>
            <a:p>
              <a:pPr>
                <a:defRPr/>
              </a:pPr>
              <a:endParaRPr lang="fr-FR" dirty="0"/>
            </a:p>
          </p:txBody>
        </p:sp>
      </p:grpSp>
      <p:sp>
        <p:nvSpPr>
          <p:cNvPr id="734211" name="Rectangle 3"/>
          <p:cNvSpPr>
            <a:spLocks noGrp="1" noChangeArrowheads="1"/>
          </p:cNvSpPr>
          <p:nvPr>
            <p:ph type="subTitle" idx="1"/>
          </p:nvPr>
        </p:nvSpPr>
        <p:spPr>
          <a:xfrm>
            <a:off x="3780473" y="20402550"/>
            <a:ext cx="17642205" cy="9201150"/>
          </a:xfrm>
        </p:spPr>
        <p:txBody>
          <a:bodyPr/>
          <a:lstStyle>
            <a:lvl1pPr marL="0" indent="0" algn="ctr">
              <a:buFontTx/>
              <a:buNone/>
              <a:defRPr/>
            </a:lvl1pPr>
          </a:lstStyle>
          <a:p>
            <a:r>
              <a:rPr lang="fr-FR"/>
              <a:t>Cliquez pour modifier le style des sous-titres du masque</a:t>
            </a:r>
            <a:endParaRPr lang="nl-NL"/>
          </a:p>
        </p:txBody>
      </p:sp>
      <p:sp>
        <p:nvSpPr>
          <p:cNvPr id="734213" name="Rectangle 5"/>
          <p:cNvSpPr>
            <a:spLocks noGrp="1" noChangeArrowheads="1"/>
          </p:cNvSpPr>
          <p:nvPr>
            <p:ph type="ctrTitle"/>
          </p:nvPr>
        </p:nvSpPr>
        <p:spPr>
          <a:xfrm>
            <a:off x="6720840" y="10001250"/>
            <a:ext cx="18482310" cy="8001000"/>
          </a:xfrm>
        </p:spPr>
        <p:txBody>
          <a:bodyPr/>
          <a:lstStyle>
            <a:lvl1pPr>
              <a:defRPr sz="14500"/>
            </a:lvl1pPr>
          </a:lstStyle>
          <a:p>
            <a:r>
              <a:rPr lang="fr-FR"/>
              <a:t>Cliquez pour modifier le style du titre</a:t>
            </a:r>
            <a:endParaRPr lang="nl-NL"/>
          </a:p>
        </p:txBody>
      </p:sp>
    </p:spTree>
  </p:cSld>
  <p:clrMapOvr>
    <a:masterClrMapping/>
  </p:clrMapOvr>
  <p:transition>
    <p:wipe dir="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990876" y="23136231"/>
            <a:ext cx="21422678" cy="7150894"/>
          </a:xfrm>
        </p:spPr>
        <p:txBody>
          <a:bodyPr anchor="t"/>
          <a:lstStyle>
            <a:lvl1pPr algn="l">
              <a:defRPr sz="16100" b="1" cap="all"/>
            </a:lvl1pPr>
          </a:lstStyle>
          <a:p>
            <a:r>
              <a:rPr lang="fr-FR"/>
              <a:t>Cliquez pour modifier le style du titre</a:t>
            </a:r>
          </a:p>
        </p:txBody>
      </p:sp>
      <p:sp>
        <p:nvSpPr>
          <p:cNvPr id="3" name="Espace réservé du texte 2"/>
          <p:cNvSpPr>
            <a:spLocks noGrp="1"/>
          </p:cNvSpPr>
          <p:nvPr>
            <p:ph type="body" idx="1"/>
          </p:nvPr>
        </p:nvSpPr>
        <p:spPr>
          <a:xfrm>
            <a:off x="1990876" y="15260246"/>
            <a:ext cx="21422678" cy="7875982"/>
          </a:xfrm>
        </p:spPr>
        <p:txBody>
          <a:bodyPr anchor="b"/>
          <a:lstStyle>
            <a:lvl1pPr marL="0" indent="0">
              <a:buNone/>
              <a:defRPr sz="8100"/>
            </a:lvl1pPr>
            <a:lvl2pPr marL="1836230" indent="0">
              <a:buNone/>
              <a:defRPr sz="7200"/>
            </a:lvl2pPr>
            <a:lvl3pPr marL="3672459" indent="0">
              <a:buNone/>
              <a:defRPr sz="6500"/>
            </a:lvl3pPr>
            <a:lvl4pPr marL="5508689" indent="0">
              <a:buNone/>
              <a:defRPr sz="5600"/>
            </a:lvl4pPr>
            <a:lvl5pPr marL="7344918" indent="0">
              <a:buNone/>
              <a:defRPr sz="5600"/>
            </a:lvl5pPr>
            <a:lvl6pPr marL="9181148" indent="0">
              <a:buNone/>
              <a:defRPr sz="5600"/>
            </a:lvl6pPr>
            <a:lvl7pPr marL="11017377" indent="0">
              <a:buNone/>
              <a:defRPr sz="5600"/>
            </a:lvl7pPr>
            <a:lvl8pPr marL="12853607" indent="0">
              <a:buNone/>
              <a:defRPr sz="5600"/>
            </a:lvl8pPr>
            <a:lvl9pPr marL="14689836" indent="0">
              <a:buNone/>
              <a:defRPr sz="56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890237" y="10401300"/>
            <a:ext cx="10501313" cy="21602700"/>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2811602" y="10401300"/>
            <a:ext cx="10501313" cy="21602700"/>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60158" y="1441849"/>
            <a:ext cx="22682835" cy="600075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260158" y="8059347"/>
            <a:ext cx="11135768"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4" name="Espace réservé du contenu 3"/>
          <p:cNvSpPr>
            <a:spLocks noGrp="1"/>
          </p:cNvSpPr>
          <p:nvPr>
            <p:ph sz="half" idx="2"/>
          </p:nvPr>
        </p:nvSpPr>
        <p:spPr>
          <a:xfrm>
            <a:off x="1260158" y="11418094"/>
            <a:ext cx="11135768"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2802852" y="8059347"/>
            <a:ext cx="11140143"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6" name="Espace réservé du contenu 5"/>
          <p:cNvSpPr>
            <a:spLocks noGrp="1"/>
          </p:cNvSpPr>
          <p:nvPr>
            <p:ph sz="quarter" idx="4"/>
          </p:nvPr>
        </p:nvSpPr>
        <p:spPr>
          <a:xfrm>
            <a:off x="12802852" y="11418094"/>
            <a:ext cx="11140143"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9"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990876" y="23136231"/>
            <a:ext cx="21422678" cy="7150894"/>
          </a:xfrm>
        </p:spPr>
        <p:txBody>
          <a:bodyPr anchor="t"/>
          <a:lstStyle>
            <a:lvl1pPr algn="l">
              <a:defRPr sz="16100" b="1" cap="all"/>
            </a:lvl1pPr>
          </a:lstStyle>
          <a:p>
            <a:r>
              <a:rPr lang="fr-FR"/>
              <a:t>Cliquez pour modifier le style du titre</a:t>
            </a:r>
          </a:p>
        </p:txBody>
      </p:sp>
      <p:sp>
        <p:nvSpPr>
          <p:cNvPr id="3" name="Espace réservé du texte 2"/>
          <p:cNvSpPr>
            <a:spLocks noGrp="1"/>
          </p:cNvSpPr>
          <p:nvPr>
            <p:ph type="body" idx="1"/>
          </p:nvPr>
        </p:nvSpPr>
        <p:spPr>
          <a:xfrm>
            <a:off x="1990876" y="15260246"/>
            <a:ext cx="21422678" cy="7875982"/>
          </a:xfrm>
        </p:spPr>
        <p:txBody>
          <a:bodyPr anchor="b"/>
          <a:lstStyle>
            <a:lvl1pPr marL="0" indent="0">
              <a:buNone/>
              <a:defRPr sz="8100"/>
            </a:lvl1pPr>
            <a:lvl2pPr marL="1836230" indent="0">
              <a:buNone/>
              <a:defRPr sz="7200"/>
            </a:lvl2pPr>
            <a:lvl3pPr marL="3672459" indent="0">
              <a:buNone/>
              <a:defRPr sz="6500"/>
            </a:lvl3pPr>
            <a:lvl4pPr marL="5508689" indent="0">
              <a:buNone/>
              <a:defRPr sz="5600"/>
            </a:lvl4pPr>
            <a:lvl5pPr marL="7344918" indent="0">
              <a:buNone/>
              <a:defRPr sz="5600"/>
            </a:lvl5pPr>
            <a:lvl6pPr marL="9181148" indent="0">
              <a:buNone/>
              <a:defRPr sz="5600"/>
            </a:lvl6pPr>
            <a:lvl7pPr marL="11017377" indent="0">
              <a:buNone/>
              <a:defRPr sz="5600"/>
            </a:lvl7pPr>
            <a:lvl8pPr marL="12853607" indent="0">
              <a:buNone/>
              <a:defRPr sz="5600"/>
            </a:lvl8pPr>
            <a:lvl9pPr marL="14689836" indent="0">
              <a:buNone/>
              <a:defRPr sz="56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4"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60159" y="1433516"/>
            <a:ext cx="8291663" cy="6100763"/>
          </a:xfrm>
        </p:spPr>
        <p:txBody>
          <a:bodyPr anchor="b"/>
          <a:lstStyle>
            <a:lvl1pPr algn="l">
              <a:defRPr sz="8100" b="1"/>
            </a:lvl1pPr>
          </a:lstStyle>
          <a:p>
            <a:r>
              <a:rPr lang="fr-FR"/>
              <a:t>Cliquez pour modifier le style du titre</a:t>
            </a:r>
          </a:p>
        </p:txBody>
      </p:sp>
      <p:sp>
        <p:nvSpPr>
          <p:cNvPr id="3" name="Espace réservé du contenu 2"/>
          <p:cNvSpPr>
            <a:spLocks noGrp="1"/>
          </p:cNvSpPr>
          <p:nvPr>
            <p:ph idx="1"/>
          </p:nvPr>
        </p:nvSpPr>
        <p:spPr>
          <a:xfrm>
            <a:off x="9853731" y="1433515"/>
            <a:ext cx="14089261" cy="30728843"/>
          </a:xfrm>
        </p:spPr>
        <p:txBody>
          <a:bodyPr/>
          <a:lstStyle>
            <a:lvl1pPr>
              <a:defRPr sz="12800"/>
            </a:lvl1pPr>
            <a:lvl2pPr>
              <a:defRPr sz="11200"/>
            </a:lvl2pPr>
            <a:lvl3pPr>
              <a:defRPr sz="9600"/>
            </a:lvl3pPr>
            <a:lvl4pPr>
              <a:defRPr sz="8100"/>
            </a:lvl4pPr>
            <a:lvl5pPr>
              <a:defRPr sz="8100"/>
            </a:lvl5pPr>
            <a:lvl6pPr>
              <a:defRPr sz="8100"/>
            </a:lvl6pPr>
            <a:lvl7pPr>
              <a:defRPr sz="8100"/>
            </a:lvl7pPr>
            <a:lvl8pPr>
              <a:defRPr sz="8100"/>
            </a:lvl8pPr>
            <a:lvl9pPr>
              <a:defRPr sz="8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260159" y="7534278"/>
            <a:ext cx="8291663" cy="24628081"/>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39995" y="25203154"/>
            <a:ext cx="15121890" cy="2975374"/>
          </a:xfrm>
        </p:spPr>
        <p:txBody>
          <a:bodyPr anchor="b"/>
          <a:lstStyle>
            <a:lvl1pPr algn="l">
              <a:defRPr sz="8100" b="1"/>
            </a:lvl1pPr>
          </a:lstStyle>
          <a:p>
            <a:r>
              <a:rPr lang="fr-FR"/>
              <a:t>Cliquez pour modifier le style du titre</a:t>
            </a:r>
          </a:p>
        </p:txBody>
      </p:sp>
      <p:sp>
        <p:nvSpPr>
          <p:cNvPr id="3" name="Espace réservé pour une image  2"/>
          <p:cNvSpPr>
            <a:spLocks noGrp="1"/>
          </p:cNvSpPr>
          <p:nvPr>
            <p:ph type="pic" idx="1"/>
          </p:nvPr>
        </p:nvSpPr>
        <p:spPr>
          <a:xfrm>
            <a:off x="4939995" y="3217069"/>
            <a:ext cx="15121890" cy="21602700"/>
          </a:xfrm>
        </p:spPr>
        <p:txBody>
          <a:bodyPr/>
          <a:lstStyle>
            <a:lvl1pPr marL="0" indent="0">
              <a:buNone/>
              <a:defRPr sz="12800"/>
            </a:lvl1pPr>
            <a:lvl2pPr marL="1836230" indent="0">
              <a:buNone/>
              <a:defRPr sz="11200"/>
            </a:lvl2pPr>
            <a:lvl3pPr marL="3672459" indent="0">
              <a:buNone/>
              <a:defRPr sz="9600"/>
            </a:lvl3pPr>
            <a:lvl4pPr marL="5508689" indent="0">
              <a:buNone/>
              <a:defRPr sz="8100"/>
            </a:lvl4pPr>
            <a:lvl5pPr marL="7344918" indent="0">
              <a:buNone/>
              <a:defRPr sz="8100"/>
            </a:lvl5pPr>
            <a:lvl6pPr marL="9181148" indent="0">
              <a:buNone/>
              <a:defRPr sz="8100"/>
            </a:lvl6pPr>
            <a:lvl7pPr marL="11017377" indent="0">
              <a:buNone/>
              <a:defRPr sz="8100"/>
            </a:lvl7pPr>
            <a:lvl8pPr marL="12853607" indent="0">
              <a:buNone/>
              <a:defRPr sz="8100"/>
            </a:lvl8pPr>
            <a:lvl9pPr marL="14689836" indent="0">
              <a:buNone/>
              <a:defRPr sz="8100"/>
            </a:lvl9pPr>
          </a:lstStyle>
          <a:p>
            <a:pPr lvl="0"/>
            <a:r>
              <a:rPr lang="fr-FR" noProof="0" dirty="0"/>
              <a:t>Cliquez sur l'icône pour ajouter une image</a:t>
            </a:r>
          </a:p>
        </p:txBody>
      </p:sp>
      <p:sp>
        <p:nvSpPr>
          <p:cNvPr id="4" name="Espace réservé du texte 3"/>
          <p:cNvSpPr>
            <a:spLocks noGrp="1"/>
          </p:cNvSpPr>
          <p:nvPr>
            <p:ph type="body" sz="half" idx="2"/>
          </p:nvPr>
        </p:nvSpPr>
        <p:spPr>
          <a:xfrm>
            <a:off x="4939995" y="28178528"/>
            <a:ext cx="15121890" cy="4225526"/>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9374923" y="1200150"/>
            <a:ext cx="5828229" cy="3080385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890238" y="1200150"/>
            <a:ext cx="17064633" cy="308038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1890237" y="1200150"/>
            <a:ext cx="23312914" cy="308038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3" name="Rectangle 4"/>
          <p:cNvSpPr>
            <a:spLocks noGrp="1" noChangeArrowheads="1"/>
          </p:cNvSpPr>
          <p:nvPr>
            <p:ph type="dt" sz="half" idx="10"/>
          </p:nvPr>
        </p:nvSpPr>
        <p:spPr>
          <a:ln/>
        </p:spPr>
        <p:txBody>
          <a:bodyPr/>
          <a:lstStyle>
            <a:lvl1pPr>
              <a:defRPr/>
            </a:lvl1pPr>
          </a:lstStyle>
          <a:p>
            <a:pPr>
              <a:defRPr/>
            </a:pPr>
            <a:endParaRPr lang="fr-F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5040630" y="1200150"/>
            <a:ext cx="20162520" cy="6000750"/>
          </a:xfrm>
        </p:spPr>
        <p:txBody>
          <a:bodyPr/>
          <a:lstStyle/>
          <a:p>
            <a:r>
              <a:rPr lang="fr-FR"/>
              <a:t>Cliquez pour modifier le style du titre</a:t>
            </a:r>
          </a:p>
        </p:txBody>
      </p:sp>
      <p:sp>
        <p:nvSpPr>
          <p:cNvPr id="3" name="Espace réservé du tableau 2"/>
          <p:cNvSpPr>
            <a:spLocks noGrp="1"/>
          </p:cNvSpPr>
          <p:nvPr>
            <p:ph type="tbl" idx="1"/>
          </p:nvPr>
        </p:nvSpPr>
        <p:spPr>
          <a:xfrm>
            <a:off x="1890236" y="10401300"/>
            <a:ext cx="21422678" cy="21602700"/>
          </a:xfrm>
        </p:spPr>
        <p:txBody>
          <a:bodyPr/>
          <a:lstStyle/>
          <a:p>
            <a:pPr lvl="0"/>
            <a:r>
              <a:rPr lang="fr-FR" noProof="0" dirty="0"/>
              <a:t>Cliquez sur l'icône pour ajouter un tableau</a:t>
            </a:r>
          </a:p>
        </p:txBody>
      </p:sp>
      <p:sp>
        <p:nvSpPr>
          <p:cNvPr id="4" name="Rectangle 4"/>
          <p:cNvSpPr>
            <a:spLocks noGrp="1" noChangeArrowheads="1"/>
          </p:cNvSpPr>
          <p:nvPr>
            <p:ph type="dt" sz="half" idx="10"/>
          </p:nvPr>
        </p:nvSpPr>
        <p:spPr>
          <a:ln/>
        </p:spPr>
        <p:txBody>
          <a:bodyPr/>
          <a:lstStyle>
            <a:lvl1pPr>
              <a:defRPr/>
            </a:lvl1pPr>
          </a:lstStyle>
          <a:p>
            <a:pPr>
              <a:defRPr/>
            </a:pPr>
            <a:endParaRPr lang="fr-FR" dirty="0"/>
          </a:p>
        </p:txBody>
      </p:sp>
      <p:sp>
        <p:nvSpPr>
          <p:cNvPr id="5"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6"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890236" y="11184733"/>
            <a:ext cx="21422678" cy="7717632"/>
          </a:xfrm>
        </p:spPr>
        <p:txBody>
          <a:bodyPr/>
          <a:lstStyle/>
          <a:p>
            <a:r>
              <a:rPr lang="fr-FR"/>
              <a:t>Cliquez pour modifier le style du titre</a:t>
            </a:r>
          </a:p>
        </p:txBody>
      </p:sp>
      <p:sp>
        <p:nvSpPr>
          <p:cNvPr id="3" name="Sous-titre 2"/>
          <p:cNvSpPr>
            <a:spLocks noGrp="1"/>
          </p:cNvSpPr>
          <p:nvPr>
            <p:ph type="subTitle" idx="1"/>
          </p:nvPr>
        </p:nvSpPr>
        <p:spPr>
          <a:xfrm>
            <a:off x="3780473" y="20402550"/>
            <a:ext cx="17642205" cy="9201150"/>
          </a:xfrm>
        </p:spPr>
        <p:txBody>
          <a:bodyPr/>
          <a:lstStyle>
            <a:lvl1pPr marL="0" indent="0" algn="ctr">
              <a:buNone/>
              <a:defRPr/>
            </a:lvl1pPr>
            <a:lvl2pPr marL="1836230" indent="0" algn="ctr">
              <a:buNone/>
              <a:defRPr/>
            </a:lvl2pPr>
            <a:lvl3pPr marL="3672459" indent="0" algn="ctr">
              <a:buNone/>
              <a:defRPr/>
            </a:lvl3pPr>
            <a:lvl4pPr marL="5508689" indent="0" algn="ctr">
              <a:buNone/>
              <a:defRPr/>
            </a:lvl4pPr>
            <a:lvl5pPr marL="7344918" indent="0" algn="ctr">
              <a:buNone/>
              <a:defRPr/>
            </a:lvl5pPr>
            <a:lvl6pPr marL="9181148" indent="0" algn="ctr">
              <a:buNone/>
              <a:defRPr/>
            </a:lvl6pPr>
            <a:lvl7pPr marL="11017377" indent="0" algn="ctr">
              <a:buNone/>
              <a:defRPr/>
            </a:lvl7pPr>
            <a:lvl8pPr marL="12853607" indent="0" algn="ctr">
              <a:buNone/>
              <a:defRPr/>
            </a:lvl8pPr>
            <a:lvl9pPr marL="14689836"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0291895A-7298-4FAC-A079-E5E41A84119F}" type="slidenum">
              <a:rPr lang="nl-NL"/>
              <a:pPr>
                <a:defRPr/>
              </a:pPr>
              <a:t>‹N°›</a:t>
            </a:fld>
            <a:endParaRPr lang="nl-NL"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A63E680C-9316-4D1D-9511-63807E8F80F2}" type="slidenum">
              <a:rPr lang="nl-NL"/>
              <a:pPr>
                <a:defRPr/>
              </a:pPr>
              <a:t>‹N°›</a:t>
            </a:fld>
            <a:endParaRPr lang="nl-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890237" y="10401300"/>
            <a:ext cx="10501313" cy="21602700"/>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2811602" y="10401300"/>
            <a:ext cx="10501313" cy="21602700"/>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990876" y="23136231"/>
            <a:ext cx="21422678" cy="7150894"/>
          </a:xfrm>
        </p:spPr>
        <p:txBody>
          <a:bodyPr anchor="t"/>
          <a:lstStyle>
            <a:lvl1pPr algn="l">
              <a:defRPr sz="16100" b="1" cap="all"/>
            </a:lvl1pPr>
          </a:lstStyle>
          <a:p>
            <a:r>
              <a:rPr lang="fr-FR"/>
              <a:t>Cliquez pour modifier le style du titre</a:t>
            </a:r>
          </a:p>
        </p:txBody>
      </p:sp>
      <p:sp>
        <p:nvSpPr>
          <p:cNvPr id="3" name="Espace réservé du texte 2"/>
          <p:cNvSpPr>
            <a:spLocks noGrp="1"/>
          </p:cNvSpPr>
          <p:nvPr>
            <p:ph type="body" idx="1"/>
          </p:nvPr>
        </p:nvSpPr>
        <p:spPr>
          <a:xfrm>
            <a:off x="1990876" y="15260246"/>
            <a:ext cx="21422678" cy="7875982"/>
          </a:xfrm>
        </p:spPr>
        <p:txBody>
          <a:bodyPr anchor="b"/>
          <a:lstStyle>
            <a:lvl1pPr marL="0" indent="0">
              <a:buNone/>
              <a:defRPr sz="8100"/>
            </a:lvl1pPr>
            <a:lvl2pPr marL="1836230" indent="0">
              <a:buNone/>
              <a:defRPr sz="7200"/>
            </a:lvl2pPr>
            <a:lvl3pPr marL="3672459" indent="0">
              <a:buNone/>
              <a:defRPr sz="6500"/>
            </a:lvl3pPr>
            <a:lvl4pPr marL="5508689" indent="0">
              <a:buNone/>
              <a:defRPr sz="5600"/>
            </a:lvl4pPr>
            <a:lvl5pPr marL="7344918" indent="0">
              <a:buNone/>
              <a:defRPr sz="5600"/>
            </a:lvl5pPr>
            <a:lvl6pPr marL="9181148" indent="0">
              <a:buNone/>
              <a:defRPr sz="5600"/>
            </a:lvl6pPr>
            <a:lvl7pPr marL="11017377" indent="0">
              <a:buNone/>
              <a:defRPr sz="5600"/>
            </a:lvl7pPr>
            <a:lvl8pPr marL="12853607" indent="0">
              <a:buNone/>
              <a:defRPr sz="5600"/>
            </a:lvl8pPr>
            <a:lvl9pPr marL="14689836" indent="0">
              <a:buNone/>
              <a:defRPr sz="56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D1865F26-D5F0-4AD6-BFBB-9D8A58DB3BBE}" type="slidenum">
              <a:rPr lang="nl-NL"/>
              <a:pPr>
                <a:defRPr/>
              </a:pPr>
              <a:t>‹N°›</a:t>
            </a:fld>
            <a:endParaRPr lang="nl-NL" dirty="0"/>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1260159" y="8401056"/>
            <a:ext cx="11131391" cy="23761306"/>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2811602" y="8401056"/>
            <a:ext cx="11131391" cy="23761306"/>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endParaRPr lang="nl-NL"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7" name="Rectangle 6"/>
          <p:cNvSpPr>
            <a:spLocks noGrp="1" noChangeArrowheads="1"/>
          </p:cNvSpPr>
          <p:nvPr>
            <p:ph type="sldNum" sz="quarter" idx="12"/>
          </p:nvPr>
        </p:nvSpPr>
        <p:spPr>
          <a:ln/>
        </p:spPr>
        <p:txBody>
          <a:bodyPr/>
          <a:lstStyle>
            <a:lvl1pPr>
              <a:defRPr/>
            </a:lvl1pPr>
          </a:lstStyle>
          <a:p>
            <a:pPr>
              <a:defRPr/>
            </a:pPr>
            <a:fld id="{48696BDA-D56F-41A6-A3B2-6D6C0E00FC39}" type="slidenum">
              <a:rPr lang="nl-NL"/>
              <a:pPr>
                <a:defRPr/>
              </a:pPr>
              <a:t>‹N°›</a:t>
            </a:fld>
            <a:endParaRPr lang="nl-NL" dirty="0"/>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260158" y="8059347"/>
            <a:ext cx="11135768"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4" name="Espace réservé du contenu 3"/>
          <p:cNvSpPr>
            <a:spLocks noGrp="1"/>
          </p:cNvSpPr>
          <p:nvPr>
            <p:ph sz="half" idx="2"/>
          </p:nvPr>
        </p:nvSpPr>
        <p:spPr>
          <a:xfrm>
            <a:off x="1260158" y="11418094"/>
            <a:ext cx="11135768"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2802852" y="8059347"/>
            <a:ext cx="11140143"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6" name="Espace réservé du contenu 5"/>
          <p:cNvSpPr>
            <a:spLocks noGrp="1"/>
          </p:cNvSpPr>
          <p:nvPr>
            <p:ph sz="quarter" idx="4"/>
          </p:nvPr>
        </p:nvSpPr>
        <p:spPr>
          <a:xfrm>
            <a:off x="12802852" y="11418094"/>
            <a:ext cx="11140143"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nl-NL" dirty="0"/>
          </a:p>
        </p:txBody>
      </p:sp>
      <p:sp>
        <p:nvSpPr>
          <p:cNvPr id="8"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9" name="Rectangle 6"/>
          <p:cNvSpPr>
            <a:spLocks noGrp="1" noChangeArrowheads="1"/>
          </p:cNvSpPr>
          <p:nvPr>
            <p:ph type="sldNum" sz="quarter" idx="12"/>
          </p:nvPr>
        </p:nvSpPr>
        <p:spPr>
          <a:ln/>
        </p:spPr>
        <p:txBody>
          <a:bodyPr/>
          <a:lstStyle>
            <a:lvl1pPr>
              <a:defRPr/>
            </a:lvl1pPr>
          </a:lstStyle>
          <a:p>
            <a:pPr>
              <a:defRPr/>
            </a:pPr>
            <a:fld id="{85F60B11-6255-419F-AC2F-CD3547F60412}" type="slidenum">
              <a:rPr lang="nl-NL"/>
              <a:pPr>
                <a:defRPr/>
              </a:pPr>
              <a:t>‹N°›</a:t>
            </a:fld>
            <a:endParaRPr lang="nl-NL" dirty="0"/>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nl-NL" dirty="0"/>
          </a:p>
        </p:txBody>
      </p:sp>
      <p:sp>
        <p:nvSpPr>
          <p:cNvPr id="4"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5" name="Rectangle 6"/>
          <p:cNvSpPr>
            <a:spLocks noGrp="1" noChangeArrowheads="1"/>
          </p:cNvSpPr>
          <p:nvPr>
            <p:ph type="sldNum" sz="quarter" idx="12"/>
          </p:nvPr>
        </p:nvSpPr>
        <p:spPr>
          <a:ln/>
        </p:spPr>
        <p:txBody>
          <a:bodyPr/>
          <a:lstStyle>
            <a:lvl1pPr>
              <a:defRPr/>
            </a:lvl1pPr>
          </a:lstStyle>
          <a:p>
            <a:pPr>
              <a:defRPr/>
            </a:pPr>
            <a:fld id="{B548CB23-E377-4C76-99B7-3148C10CB363}" type="slidenum">
              <a:rPr lang="nl-NL"/>
              <a:pPr>
                <a:defRPr/>
              </a:pPr>
              <a:t>‹N°›</a:t>
            </a:fld>
            <a:endParaRPr lang="nl-NL" dirty="0"/>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nl-NL" dirty="0"/>
          </a:p>
        </p:txBody>
      </p:sp>
      <p:sp>
        <p:nvSpPr>
          <p:cNvPr id="3"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4" name="Rectangle 6"/>
          <p:cNvSpPr>
            <a:spLocks noGrp="1" noChangeArrowheads="1"/>
          </p:cNvSpPr>
          <p:nvPr>
            <p:ph type="sldNum" sz="quarter" idx="12"/>
          </p:nvPr>
        </p:nvSpPr>
        <p:spPr>
          <a:ln/>
        </p:spPr>
        <p:txBody>
          <a:bodyPr/>
          <a:lstStyle>
            <a:lvl1pPr>
              <a:defRPr/>
            </a:lvl1pPr>
          </a:lstStyle>
          <a:p>
            <a:pPr>
              <a:defRPr/>
            </a:pPr>
            <a:fld id="{03060F15-C78E-40D8-A7DB-8100D7BCEC4F}" type="slidenum">
              <a:rPr lang="nl-NL"/>
              <a:pPr>
                <a:defRPr/>
              </a:pPr>
              <a:t>‹N°›</a:t>
            </a:fld>
            <a:endParaRPr lang="nl-NL" dirty="0"/>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60159" y="1433516"/>
            <a:ext cx="8291663" cy="6100763"/>
          </a:xfrm>
        </p:spPr>
        <p:txBody>
          <a:bodyPr anchor="b"/>
          <a:lstStyle>
            <a:lvl1pPr algn="l">
              <a:defRPr sz="8100" b="1"/>
            </a:lvl1pPr>
          </a:lstStyle>
          <a:p>
            <a:r>
              <a:rPr lang="fr-FR"/>
              <a:t>Cliquez pour modifier le style du titre</a:t>
            </a:r>
          </a:p>
        </p:txBody>
      </p:sp>
      <p:sp>
        <p:nvSpPr>
          <p:cNvPr id="3" name="Espace réservé du contenu 2"/>
          <p:cNvSpPr>
            <a:spLocks noGrp="1"/>
          </p:cNvSpPr>
          <p:nvPr>
            <p:ph idx="1"/>
          </p:nvPr>
        </p:nvSpPr>
        <p:spPr>
          <a:xfrm>
            <a:off x="9853731" y="1433515"/>
            <a:ext cx="14089261" cy="30728843"/>
          </a:xfrm>
        </p:spPr>
        <p:txBody>
          <a:bodyPr/>
          <a:lstStyle>
            <a:lvl1pPr>
              <a:defRPr sz="12800"/>
            </a:lvl1pPr>
            <a:lvl2pPr>
              <a:defRPr sz="11200"/>
            </a:lvl2pPr>
            <a:lvl3pPr>
              <a:defRPr sz="9600"/>
            </a:lvl3pPr>
            <a:lvl4pPr>
              <a:defRPr sz="8100"/>
            </a:lvl4pPr>
            <a:lvl5pPr>
              <a:defRPr sz="8100"/>
            </a:lvl5pPr>
            <a:lvl6pPr>
              <a:defRPr sz="8100"/>
            </a:lvl6pPr>
            <a:lvl7pPr>
              <a:defRPr sz="8100"/>
            </a:lvl7pPr>
            <a:lvl8pPr>
              <a:defRPr sz="8100"/>
            </a:lvl8pPr>
            <a:lvl9pPr>
              <a:defRPr sz="8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260159" y="7534278"/>
            <a:ext cx="8291663" cy="24628081"/>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nl-NL"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7" name="Rectangle 6"/>
          <p:cNvSpPr>
            <a:spLocks noGrp="1" noChangeArrowheads="1"/>
          </p:cNvSpPr>
          <p:nvPr>
            <p:ph type="sldNum" sz="quarter" idx="12"/>
          </p:nvPr>
        </p:nvSpPr>
        <p:spPr>
          <a:ln/>
        </p:spPr>
        <p:txBody>
          <a:bodyPr/>
          <a:lstStyle>
            <a:lvl1pPr>
              <a:defRPr/>
            </a:lvl1pPr>
          </a:lstStyle>
          <a:p>
            <a:pPr>
              <a:defRPr/>
            </a:pPr>
            <a:fld id="{F7287618-81CC-40E5-A4D5-244D28FD91A3}" type="slidenum">
              <a:rPr lang="nl-NL"/>
              <a:pPr>
                <a:defRPr/>
              </a:pPr>
              <a:t>‹N°›</a:t>
            </a:fld>
            <a:endParaRPr lang="nl-NL" dirty="0"/>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39995" y="25203154"/>
            <a:ext cx="15121890" cy="2975374"/>
          </a:xfrm>
        </p:spPr>
        <p:txBody>
          <a:bodyPr anchor="b"/>
          <a:lstStyle>
            <a:lvl1pPr algn="l">
              <a:defRPr sz="8100" b="1"/>
            </a:lvl1pPr>
          </a:lstStyle>
          <a:p>
            <a:r>
              <a:rPr lang="fr-FR"/>
              <a:t>Cliquez pour modifier le style du titre</a:t>
            </a:r>
          </a:p>
        </p:txBody>
      </p:sp>
      <p:sp>
        <p:nvSpPr>
          <p:cNvPr id="3" name="Espace réservé pour une image  2"/>
          <p:cNvSpPr>
            <a:spLocks noGrp="1"/>
          </p:cNvSpPr>
          <p:nvPr>
            <p:ph type="pic" idx="1"/>
          </p:nvPr>
        </p:nvSpPr>
        <p:spPr>
          <a:xfrm>
            <a:off x="4939995" y="3217069"/>
            <a:ext cx="15121890" cy="21602700"/>
          </a:xfrm>
        </p:spPr>
        <p:txBody>
          <a:bodyPr/>
          <a:lstStyle>
            <a:lvl1pPr marL="0" indent="0">
              <a:buNone/>
              <a:defRPr sz="12800"/>
            </a:lvl1pPr>
            <a:lvl2pPr marL="1836230" indent="0">
              <a:buNone/>
              <a:defRPr sz="11200"/>
            </a:lvl2pPr>
            <a:lvl3pPr marL="3672459" indent="0">
              <a:buNone/>
              <a:defRPr sz="9600"/>
            </a:lvl3pPr>
            <a:lvl4pPr marL="5508689" indent="0">
              <a:buNone/>
              <a:defRPr sz="8100"/>
            </a:lvl4pPr>
            <a:lvl5pPr marL="7344918" indent="0">
              <a:buNone/>
              <a:defRPr sz="8100"/>
            </a:lvl5pPr>
            <a:lvl6pPr marL="9181148" indent="0">
              <a:buNone/>
              <a:defRPr sz="8100"/>
            </a:lvl6pPr>
            <a:lvl7pPr marL="11017377" indent="0">
              <a:buNone/>
              <a:defRPr sz="8100"/>
            </a:lvl7pPr>
            <a:lvl8pPr marL="12853607" indent="0">
              <a:buNone/>
              <a:defRPr sz="8100"/>
            </a:lvl8pPr>
            <a:lvl9pPr marL="14689836" indent="0">
              <a:buNone/>
              <a:defRPr sz="8100"/>
            </a:lvl9pPr>
          </a:lstStyle>
          <a:p>
            <a:pPr lvl="0"/>
            <a:r>
              <a:rPr lang="fr-FR" noProof="0" dirty="0"/>
              <a:t>Cliquez sur l'icône pour ajouter une image</a:t>
            </a:r>
          </a:p>
        </p:txBody>
      </p:sp>
      <p:sp>
        <p:nvSpPr>
          <p:cNvPr id="4" name="Espace réservé du texte 3"/>
          <p:cNvSpPr>
            <a:spLocks noGrp="1"/>
          </p:cNvSpPr>
          <p:nvPr>
            <p:ph type="body" sz="half" idx="2"/>
          </p:nvPr>
        </p:nvSpPr>
        <p:spPr>
          <a:xfrm>
            <a:off x="4939995" y="28178528"/>
            <a:ext cx="15121890" cy="4225526"/>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nl-NL"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7" name="Rectangle 6"/>
          <p:cNvSpPr>
            <a:spLocks noGrp="1" noChangeArrowheads="1"/>
          </p:cNvSpPr>
          <p:nvPr>
            <p:ph type="sldNum" sz="quarter" idx="12"/>
          </p:nvPr>
        </p:nvSpPr>
        <p:spPr>
          <a:ln/>
        </p:spPr>
        <p:txBody>
          <a:bodyPr/>
          <a:lstStyle>
            <a:lvl1pPr>
              <a:defRPr/>
            </a:lvl1pPr>
          </a:lstStyle>
          <a:p>
            <a:pPr>
              <a:defRPr/>
            </a:pPr>
            <a:fld id="{897D3F1B-86F6-407C-A69A-B0C36875BFD2}" type="slidenum">
              <a:rPr lang="nl-NL"/>
              <a:pPr>
                <a:defRPr/>
              </a:pPr>
              <a:t>‹N°›</a:t>
            </a:fld>
            <a:endParaRPr lang="nl-NL" dirty="0"/>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552263AA-1455-4158-8D80-CD4CB7027F6F}" type="slidenum">
              <a:rPr lang="nl-NL"/>
              <a:pPr>
                <a:defRPr/>
              </a:pPr>
              <a:t>‹N°›</a:t>
            </a:fld>
            <a:endParaRPr lang="nl-NL" dirty="0"/>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8272285" y="1441852"/>
            <a:ext cx="5670709" cy="30720507"/>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1260157" y="1441852"/>
            <a:ext cx="16592074" cy="3072050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endParaRPr lang="nl-NL" dirty="0"/>
          </a:p>
        </p:txBody>
      </p:sp>
      <p:sp>
        <p:nvSpPr>
          <p:cNvPr id="5" name="Rectangle 5"/>
          <p:cNvSpPr>
            <a:spLocks noGrp="1" noChangeArrowheads="1"/>
          </p:cNvSpPr>
          <p:nvPr>
            <p:ph type="ftr" sz="quarter" idx="11"/>
          </p:nvPr>
        </p:nvSpPr>
        <p:spPr>
          <a:ln/>
        </p:spPr>
        <p:txBody>
          <a:bodyPr/>
          <a:lstStyle>
            <a:lvl1pPr>
              <a:defRPr/>
            </a:lvl1pPr>
          </a:lstStyle>
          <a:p>
            <a:pPr>
              <a:defRPr/>
            </a:pPr>
            <a:endParaRPr lang="nl-NL" dirty="0"/>
          </a:p>
        </p:txBody>
      </p:sp>
      <p:sp>
        <p:nvSpPr>
          <p:cNvPr id="6" name="Rectangle 6"/>
          <p:cNvSpPr>
            <a:spLocks noGrp="1" noChangeArrowheads="1"/>
          </p:cNvSpPr>
          <p:nvPr>
            <p:ph type="sldNum" sz="quarter" idx="12"/>
          </p:nvPr>
        </p:nvSpPr>
        <p:spPr>
          <a:ln/>
        </p:spPr>
        <p:txBody>
          <a:bodyPr/>
          <a:lstStyle>
            <a:lvl1pPr>
              <a:defRPr/>
            </a:lvl1pPr>
          </a:lstStyle>
          <a:p>
            <a:pPr>
              <a:defRPr/>
            </a:pPr>
            <a:fld id="{20B66C27-4405-4C48-AB55-CC6573D1AC2D}" type="slidenum">
              <a:rPr lang="nl-NL"/>
              <a:pPr>
                <a:defRPr/>
              </a:pPr>
              <a:t>‹N°›</a:t>
            </a:fld>
            <a:endParaRPr lang="nl-NL"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Diapositive de titr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0" y="13201650"/>
            <a:ext cx="25203150" cy="4800600"/>
          </a:xfrm>
        </p:spPr>
        <p:txBody>
          <a:bodyPr/>
          <a:lstStyle>
            <a:lvl1pPr>
              <a:defRPr sz="16500"/>
            </a:lvl1pPr>
          </a:lstStyle>
          <a:p>
            <a:r>
              <a:rPr lang="fr-FR"/>
              <a:t>Cliquez pour modifier le style du titre</a:t>
            </a:r>
          </a:p>
        </p:txBody>
      </p:sp>
      <p:sp>
        <p:nvSpPr>
          <p:cNvPr id="20483" name="Rectangle 3"/>
          <p:cNvSpPr>
            <a:spLocks noGrp="1" noChangeArrowheads="1"/>
          </p:cNvSpPr>
          <p:nvPr>
            <p:ph type="subTitle" idx="1"/>
          </p:nvPr>
        </p:nvSpPr>
        <p:spPr>
          <a:xfrm>
            <a:off x="0" y="18268950"/>
            <a:ext cx="25203150" cy="3333750"/>
          </a:xfrm>
        </p:spPr>
        <p:txBody>
          <a:bodyPr/>
          <a:lstStyle>
            <a:lvl1pPr marL="0" indent="0" algn="ctr">
              <a:buFontTx/>
              <a:buNone/>
              <a:defRPr sz="9300"/>
            </a:lvl1pPr>
          </a:lstStyle>
          <a:p>
            <a:r>
              <a:rPr lang="fr-FR"/>
              <a:t>Cliquez pour modifier le style des sous-titres du masque</a:t>
            </a:r>
          </a:p>
        </p:txBody>
      </p:sp>
      <p:sp>
        <p:nvSpPr>
          <p:cNvPr id="20484" name="Rectangle 4"/>
          <p:cNvSpPr>
            <a:spLocks noGrp="1" noChangeArrowheads="1"/>
          </p:cNvSpPr>
          <p:nvPr>
            <p:ph type="dt" sz="half" idx="2"/>
          </p:nvPr>
        </p:nvSpPr>
        <p:spPr>
          <a:xfrm>
            <a:off x="1" y="34804350"/>
            <a:ext cx="5250657" cy="1200150"/>
          </a:xfrm>
        </p:spPr>
        <p:txBody>
          <a:bodyPr/>
          <a:lstStyle>
            <a:lvl1pPr>
              <a:defRPr b="1">
                <a:latin typeface="Arial" pitchFamily="34" charset="0"/>
              </a:defRPr>
            </a:lvl1pPr>
          </a:lstStyle>
          <a:p>
            <a:endParaRPr lang="fr-FR" dirty="0"/>
          </a:p>
        </p:txBody>
      </p:sp>
      <p:sp>
        <p:nvSpPr>
          <p:cNvPr id="20485" name="Rectangle 5"/>
          <p:cNvSpPr>
            <a:spLocks noGrp="1" noChangeArrowheads="1"/>
          </p:cNvSpPr>
          <p:nvPr>
            <p:ph type="ftr" sz="quarter" idx="3"/>
          </p:nvPr>
        </p:nvSpPr>
        <p:spPr>
          <a:xfrm>
            <a:off x="8611077" y="34804350"/>
            <a:ext cx="7980998" cy="1200150"/>
          </a:xfrm>
        </p:spPr>
        <p:txBody>
          <a:bodyPr/>
          <a:lstStyle>
            <a:lvl1pPr>
              <a:defRPr b="1">
                <a:latin typeface="Arial" pitchFamily="34" charset="0"/>
              </a:defRPr>
            </a:lvl1pPr>
          </a:lstStyle>
          <a:p>
            <a:endParaRPr lang="fr-FR" dirty="0"/>
          </a:p>
        </p:txBody>
      </p:sp>
      <p:sp>
        <p:nvSpPr>
          <p:cNvPr id="20486" name="Rectangle 6"/>
          <p:cNvSpPr>
            <a:spLocks noGrp="1" noChangeArrowheads="1"/>
          </p:cNvSpPr>
          <p:nvPr>
            <p:ph type="sldNum" sz="quarter" idx="4"/>
          </p:nvPr>
        </p:nvSpPr>
        <p:spPr>
          <a:xfrm>
            <a:off x="19952493" y="34804350"/>
            <a:ext cx="5250657" cy="1200150"/>
          </a:xfrm>
        </p:spPr>
        <p:txBody>
          <a:bodyPr/>
          <a:lstStyle>
            <a:lvl1pPr>
              <a:defRPr b="1">
                <a:latin typeface="Arial" pitchFamily="34" charset="0"/>
              </a:defRPr>
            </a:lvl1pPr>
          </a:lstStyle>
          <a:p>
            <a:fld id="{ECB8D212-D34B-4BDD-84D9-C5EDDC0BD7E9}" type="slidenum">
              <a:rPr lang="fr-FR" smtClean="0"/>
              <a:pPr/>
              <a:t>‹N°›</a:t>
            </a:fld>
            <a:endParaRPr lang="fr-FR" dirty="0"/>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60158" y="1441849"/>
            <a:ext cx="22682835" cy="600075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260158" y="8059347"/>
            <a:ext cx="11135768"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4" name="Espace réservé du contenu 3"/>
          <p:cNvSpPr>
            <a:spLocks noGrp="1"/>
          </p:cNvSpPr>
          <p:nvPr>
            <p:ph sz="half" idx="2"/>
          </p:nvPr>
        </p:nvSpPr>
        <p:spPr>
          <a:xfrm>
            <a:off x="1260158" y="11418094"/>
            <a:ext cx="11135768"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2802852" y="8059347"/>
            <a:ext cx="11140143"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6" name="Espace réservé du contenu 5"/>
          <p:cNvSpPr>
            <a:spLocks noGrp="1"/>
          </p:cNvSpPr>
          <p:nvPr>
            <p:ph sz="quarter" idx="4"/>
          </p:nvPr>
        </p:nvSpPr>
        <p:spPr>
          <a:xfrm>
            <a:off x="12802852" y="11418094"/>
            <a:ext cx="11140143"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endParaRPr lang="fr-FR" dirty="0"/>
          </a:p>
        </p:txBody>
      </p:sp>
      <p:sp>
        <p:nvSpPr>
          <p:cNvPr id="8"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9"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1990876" y="23136231"/>
            <a:ext cx="21422678" cy="7150894"/>
          </a:xfrm>
        </p:spPr>
        <p:txBody>
          <a:bodyPr anchor="t"/>
          <a:lstStyle>
            <a:lvl1pPr algn="l">
              <a:defRPr sz="16100" b="1" cap="all"/>
            </a:lvl1pPr>
          </a:lstStyle>
          <a:p>
            <a:r>
              <a:rPr lang="fr-FR"/>
              <a:t>Cliquez pour modifier le style du titre</a:t>
            </a:r>
          </a:p>
        </p:txBody>
      </p:sp>
      <p:sp>
        <p:nvSpPr>
          <p:cNvPr id="3" name="Espace réservé du texte 2"/>
          <p:cNvSpPr>
            <a:spLocks noGrp="1"/>
          </p:cNvSpPr>
          <p:nvPr>
            <p:ph type="body" idx="1"/>
          </p:nvPr>
        </p:nvSpPr>
        <p:spPr>
          <a:xfrm>
            <a:off x="1990876" y="15260246"/>
            <a:ext cx="21422678" cy="7875982"/>
          </a:xfrm>
        </p:spPr>
        <p:txBody>
          <a:bodyPr anchor="b"/>
          <a:lstStyle>
            <a:lvl1pPr marL="0" indent="0">
              <a:buNone/>
              <a:defRPr sz="8100"/>
            </a:lvl1pPr>
            <a:lvl2pPr marL="1836230" indent="0">
              <a:buNone/>
              <a:defRPr sz="7200"/>
            </a:lvl2pPr>
            <a:lvl3pPr marL="3672459" indent="0">
              <a:buNone/>
              <a:defRPr sz="6500"/>
            </a:lvl3pPr>
            <a:lvl4pPr marL="5508689" indent="0">
              <a:buNone/>
              <a:defRPr sz="5600"/>
            </a:lvl4pPr>
            <a:lvl5pPr marL="7344918" indent="0">
              <a:buNone/>
              <a:defRPr sz="5600"/>
            </a:lvl5pPr>
            <a:lvl6pPr marL="9181148" indent="0">
              <a:buNone/>
              <a:defRPr sz="5600"/>
            </a:lvl6pPr>
            <a:lvl7pPr marL="11017377" indent="0">
              <a:buNone/>
              <a:defRPr sz="5600"/>
            </a:lvl7pPr>
            <a:lvl8pPr marL="12853607" indent="0">
              <a:buNone/>
              <a:defRPr sz="5600"/>
            </a:lvl8pPr>
            <a:lvl9pPr marL="14689836" indent="0">
              <a:buNone/>
              <a:defRPr sz="56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3780474" y="6400800"/>
            <a:ext cx="10186273" cy="26403300"/>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14386800" y="6400800"/>
            <a:ext cx="10186273" cy="26403300"/>
          </a:xfrm>
        </p:spPr>
        <p:txBody>
          <a:bodyPr/>
          <a:lstStyle>
            <a:lvl1pPr>
              <a:defRPr sz="11200"/>
            </a:lvl1pPr>
            <a:lvl2pPr>
              <a:defRPr sz="9600"/>
            </a:lvl2pPr>
            <a:lvl3pPr>
              <a:defRPr sz="8100"/>
            </a:lvl3pPr>
            <a:lvl4pPr>
              <a:defRPr sz="7200"/>
            </a:lvl4pPr>
            <a:lvl5pPr>
              <a:defRPr sz="7200"/>
            </a:lvl5pPr>
            <a:lvl6pPr>
              <a:defRPr sz="7200"/>
            </a:lvl6pPr>
            <a:lvl7pPr>
              <a:defRPr sz="7200"/>
            </a:lvl7pPr>
            <a:lvl8pPr>
              <a:defRPr sz="7200"/>
            </a:lvl8pPr>
            <a:lvl9pPr>
              <a:defRPr sz="7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lvl1pPr>
              <a:defRPr/>
            </a:lvl1pPr>
          </a:lstStyle>
          <a:p>
            <a:pPr>
              <a:defRPr/>
            </a:pPr>
            <a:endParaRPr lang="fr-FR" dirty="0"/>
          </a:p>
        </p:txBody>
      </p:sp>
      <p:sp>
        <p:nvSpPr>
          <p:cNvPr id="6" name="Espace réservé du pied de page 5"/>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6"/>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1260158" y="1441849"/>
            <a:ext cx="22682835" cy="6000750"/>
          </a:xfrm>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1260158" y="8059347"/>
            <a:ext cx="11135768"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4" name="Espace réservé du contenu 3"/>
          <p:cNvSpPr>
            <a:spLocks noGrp="1"/>
          </p:cNvSpPr>
          <p:nvPr>
            <p:ph sz="half" idx="2"/>
          </p:nvPr>
        </p:nvSpPr>
        <p:spPr>
          <a:xfrm>
            <a:off x="1260158" y="11418094"/>
            <a:ext cx="11135768"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12802852" y="8059347"/>
            <a:ext cx="11140143" cy="3358751"/>
          </a:xfrm>
        </p:spPr>
        <p:txBody>
          <a:bodyPr anchor="b"/>
          <a:lstStyle>
            <a:lvl1pPr marL="0" indent="0">
              <a:buNone/>
              <a:defRPr sz="9600" b="1"/>
            </a:lvl1pPr>
            <a:lvl2pPr marL="1836230" indent="0">
              <a:buNone/>
              <a:defRPr sz="8100" b="1"/>
            </a:lvl2pPr>
            <a:lvl3pPr marL="3672459" indent="0">
              <a:buNone/>
              <a:defRPr sz="7200" b="1"/>
            </a:lvl3pPr>
            <a:lvl4pPr marL="5508689" indent="0">
              <a:buNone/>
              <a:defRPr sz="6500" b="1"/>
            </a:lvl4pPr>
            <a:lvl5pPr marL="7344918" indent="0">
              <a:buNone/>
              <a:defRPr sz="6500" b="1"/>
            </a:lvl5pPr>
            <a:lvl6pPr marL="9181148" indent="0">
              <a:buNone/>
              <a:defRPr sz="6500" b="1"/>
            </a:lvl6pPr>
            <a:lvl7pPr marL="11017377" indent="0">
              <a:buNone/>
              <a:defRPr sz="6500" b="1"/>
            </a:lvl7pPr>
            <a:lvl8pPr marL="12853607" indent="0">
              <a:buNone/>
              <a:defRPr sz="6500" b="1"/>
            </a:lvl8pPr>
            <a:lvl9pPr marL="14689836" indent="0">
              <a:buNone/>
              <a:defRPr sz="6500" b="1"/>
            </a:lvl9pPr>
          </a:lstStyle>
          <a:p>
            <a:pPr lvl="0"/>
            <a:r>
              <a:rPr lang="fr-FR"/>
              <a:t>Cliquez pour modifier les styles du texte du masque</a:t>
            </a:r>
          </a:p>
        </p:txBody>
      </p:sp>
      <p:sp>
        <p:nvSpPr>
          <p:cNvPr id="6" name="Espace réservé du contenu 5"/>
          <p:cNvSpPr>
            <a:spLocks noGrp="1"/>
          </p:cNvSpPr>
          <p:nvPr>
            <p:ph sz="quarter" idx="4"/>
          </p:nvPr>
        </p:nvSpPr>
        <p:spPr>
          <a:xfrm>
            <a:off x="12802852" y="11418094"/>
            <a:ext cx="11140143" cy="20744262"/>
          </a:xfrm>
        </p:spPr>
        <p:txBody>
          <a:bodyPr/>
          <a:lstStyle>
            <a:lvl1pPr>
              <a:defRPr sz="9600"/>
            </a:lvl1pPr>
            <a:lvl2pPr>
              <a:defRPr sz="8100"/>
            </a:lvl2pPr>
            <a:lvl3pPr>
              <a:defRPr sz="7200"/>
            </a:lvl3pPr>
            <a:lvl4pPr>
              <a:defRPr sz="6500"/>
            </a:lvl4pPr>
            <a:lvl5pPr>
              <a:defRPr sz="6500"/>
            </a:lvl5pPr>
            <a:lvl6pPr>
              <a:defRPr sz="6500"/>
            </a:lvl6pPr>
            <a:lvl7pPr>
              <a:defRPr sz="6500"/>
            </a:lvl7pPr>
            <a:lvl8pPr>
              <a:defRPr sz="6500"/>
            </a:lvl8pPr>
            <a:lvl9pPr>
              <a:defRPr sz="6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lvl1pPr>
              <a:defRPr/>
            </a:lvl1pPr>
          </a:lstStyle>
          <a:p>
            <a:pPr>
              <a:defRPr/>
            </a:pPr>
            <a:endParaRPr lang="fr-FR" dirty="0"/>
          </a:p>
        </p:txBody>
      </p:sp>
      <p:sp>
        <p:nvSpPr>
          <p:cNvPr id="8" name="Espace réservé du pied de page 7"/>
          <p:cNvSpPr>
            <a:spLocks noGrp="1"/>
          </p:cNvSpPr>
          <p:nvPr>
            <p:ph type="ftr" sz="quarter" idx="11"/>
          </p:nvPr>
        </p:nvSpPr>
        <p:spPr/>
        <p:txBody>
          <a:bodyPr/>
          <a:lstStyle>
            <a:lvl1pPr>
              <a:defRPr/>
            </a:lvl1pPr>
          </a:lstStyle>
          <a:p>
            <a:pPr>
              <a:defRPr/>
            </a:pPr>
            <a:endParaRPr lang="fr-FR" dirty="0"/>
          </a:p>
        </p:txBody>
      </p:sp>
      <p:sp>
        <p:nvSpPr>
          <p:cNvPr id="9" name="Espace réservé du numéro de diapositive 8"/>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lvl1pPr>
              <a:defRPr/>
            </a:lvl1pPr>
          </a:lstStyle>
          <a:p>
            <a:pPr>
              <a:defRPr/>
            </a:pPr>
            <a:endParaRPr lang="fr-FR" dirty="0"/>
          </a:p>
        </p:txBody>
      </p:sp>
      <p:sp>
        <p:nvSpPr>
          <p:cNvPr id="4" name="Espace réservé du pied de page 3"/>
          <p:cNvSpPr>
            <a:spLocks noGrp="1"/>
          </p:cNvSpPr>
          <p:nvPr>
            <p:ph type="ftr" sz="quarter" idx="11"/>
          </p:nvPr>
        </p:nvSpPr>
        <p:spPr/>
        <p:txBody>
          <a:bodyPr/>
          <a:lstStyle>
            <a:lvl1pPr>
              <a:defRPr/>
            </a:lvl1pPr>
          </a:lstStyle>
          <a:p>
            <a:pPr>
              <a:defRPr/>
            </a:pPr>
            <a:endParaRPr lang="fr-FR" dirty="0"/>
          </a:p>
        </p:txBody>
      </p:sp>
      <p:sp>
        <p:nvSpPr>
          <p:cNvPr id="5" name="Espace réservé du numéro de diapositive 4"/>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pPr>
              <a:defRPr/>
            </a:pPr>
            <a:endParaRPr lang="fr-FR" dirty="0"/>
          </a:p>
        </p:txBody>
      </p:sp>
      <p:sp>
        <p:nvSpPr>
          <p:cNvPr id="3" name="Espace réservé du pied de page 2"/>
          <p:cNvSpPr>
            <a:spLocks noGrp="1"/>
          </p:cNvSpPr>
          <p:nvPr>
            <p:ph type="ftr" sz="quarter" idx="11"/>
          </p:nvPr>
        </p:nvSpPr>
        <p:spPr/>
        <p:txBody>
          <a:bodyPr/>
          <a:lstStyle>
            <a:lvl1pPr>
              <a:defRPr/>
            </a:lvl1pPr>
          </a:lstStyle>
          <a:p>
            <a:pPr>
              <a:defRPr/>
            </a:pPr>
            <a:endParaRPr lang="fr-FR" dirty="0"/>
          </a:p>
        </p:txBody>
      </p:sp>
      <p:sp>
        <p:nvSpPr>
          <p:cNvPr id="4" name="Espace réservé du numéro de diapositive 3"/>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60159" y="1433516"/>
            <a:ext cx="8291663" cy="6100763"/>
          </a:xfrm>
        </p:spPr>
        <p:txBody>
          <a:bodyPr anchor="b"/>
          <a:lstStyle>
            <a:lvl1pPr algn="l">
              <a:defRPr sz="8100" b="1"/>
            </a:lvl1pPr>
          </a:lstStyle>
          <a:p>
            <a:r>
              <a:rPr lang="fr-FR"/>
              <a:t>Cliquez pour modifier le style du titre</a:t>
            </a:r>
          </a:p>
        </p:txBody>
      </p:sp>
      <p:sp>
        <p:nvSpPr>
          <p:cNvPr id="3" name="Espace réservé du contenu 2"/>
          <p:cNvSpPr>
            <a:spLocks noGrp="1"/>
          </p:cNvSpPr>
          <p:nvPr>
            <p:ph idx="1"/>
          </p:nvPr>
        </p:nvSpPr>
        <p:spPr>
          <a:xfrm>
            <a:off x="9853731" y="1433515"/>
            <a:ext cx="14089261" cy="30728843"/>
          </a:xfrm>
        </p:spPr>
        <p:txBody>
          <a:bodyPr/>
          <a:lstStyle>
            <a:lvl1pPr>
              <a:defRPr sz="12800"/>
            </a:lvl1pPr>
            <a:lvl2pPr>
              <a:defRPr sz="11200"/>
            </a:lvl2pPr>
            <a:lvl3pPr>
              <a:defRPr sz="9600"/>
            </a:lvl3pPr>
            <a:lvl4pPr>
              <a:defRPr sz="8100"/>
            </a:lvl4pPr>
            <a:lvl5pPr>
              <a:defRPr sz="8100"/>
            </a:lvl5pPr>
            <a:lvl6pPr>
              <a:defRPr sz="8100"/>
            </a:lvl6pPr>
            <a:lvl7pPr>
              <a:defRPr sz="8100"/>
            </a:lvl7pPr>
            <a:lvl8pPr>
              <a:defRPr sz="8100"/>
            </a:lvl8pPr>
            <a:lvl9pPr>
              <a:defRPr sz="8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260159" y="7534278"/>
            <a:ext cx="8291663" cy="24628081"/>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pPr>
              <a:defRPr/>
            </a:pPr>
            <a:endParaRPr lang="fr-FR" dirty="0"/>
          </a:p>
        </p:txBody>
      </p:sp>
      <p:sp>
        <p:nvSpPr>
          <p:cNvPr id="6" name="Espace réservé du pied de page 5"/>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6"/>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39995" y="25203154"/>
            <a:ext cx="15121890" cy="2975374"/>
          </a:xfrm>
        </p:spPr>
        <p:txBody>
          <a:bodyPr anchor="b"/>
          <a:lstStyle>
            <a:lvl1pPr algn="l">
              <a:defRPr sz="8100" b="1"/>
            </a:lvl1pPr>
          </a:lstStyle>
          <a:p>
            <a:r>
              <a:rPr lang="fr-FR"/>
              <a:t>Cliquez pour modifier le style du titre</a:t>
            </a:r>
          </a:p>
        </p:txBody>
      </p:sp>
      <p:sp>
        <p:nvSpPr>
          <p:cNvPr id="3" name="Espace réservé pour une image  2"/>
          <p:cNvSpPr>
            <a:spLocks noGrp="1"/>
          </p:cNvSpPr>
          <p:nvPr>
            <p:ph type="pic" idx="1"/>
          </p:nvPr>
        </p:nvSpPr>
        <p:spPr>
          <a:xfrm>
            <a:off x="4939995" y="3217069"/>
            <a:ext cx="15121890" cy="21602700"/>
          </a:xfrm>
        </p:spPr>
        <p:txBody>
          <a:bodyPr/>
          <a:lstStyle>
            <a:lvl1pPr marL="0" indent="0">
              <a:buNone/>
              <a:defRPr sz="12800"/>
            </a:lvl1pPr>
            <a:lvl2pPr marL="1836230" indent="0">
              <a:buNone/>
              <a:defRPr sz="11200"/>
            </a:lvl2pPr>
            <a:lvl3pPr marL="3672459" indent="0">
              <a:buNone/>
              <a:defRPr sz="9600"/>
            </a:lvl3pPr>
            <a:lvl4pPr marL="5508689" indent="0">
              <a:buNone/>
              <a:defRPr sz="8100"/>
            </a:lvl4pPr>
            <a:lvl5pPr marL="7344918" indent="0">
              <a:buNone/>
              <a:defRPr sz="8100"/>
            </a:lvl5pPr>
            <a:lvl6pPr marL="9181148" indent="0">
              <a:buNone/>
              <a:defRPr sz="8100"/>
            </a:lvl6pPr>
            <a:lvl7pPr marL="11017377" indent="0">
              <a:buNone/>
              <a:defRPr sz="8100"/>
            </a:lvl7pPr>
            <a:lvl8pPr marL="12853607" indent="0">
              <a:buNone/>
              <a:defRPr sz="8100"/>
            </a:lvl8pPr>
            <a:lvl9pPr marL="14689836" indent="0">
              <a:buNone/>
              <a:defRPr sz="8100"/>
            </a:lvl9pPr>
          </a:lstStyle>
          <a:p>
            <a:r>
              <a:rPr lang="fr-FR" dirty="0"/>
              <a:t>Cliquez sur l'icône pour ajouter une image</a:t>
            </a:r>
          </a:p>
        </p:txBody>
      </p:sp>
      <p:sp>
        <p:nvSpPr>
          <p:cNvPr id="4" name="Espace réservé du texte 3"/>
          <p:cNvSpPr>
            <a:spLocks noGrp="1"/>
          </p:cNvSpPr>
          <p:nvPr>
            <p:ph type="body" sz="half" idx="2"/>
          </p:nvPr>
        </p:nvSpPr>
        <p:spPr>
          <a:xfrm>
            <a:off x="4939995" y="28178528"/>
            <a:ext cx="15121890" cy="4225526"/>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pPr>
              <a:defRPr/>
            </a:pPr>
            <a:endParaRPr lang="fr-FR" dirty="0"/>
          </a:p>
        </p:txBody>
      </p:sp>
      <p:sp>
        <p:nvSpPr>
          <p:cNvPr id="6" name="Espace réservé du pied de page 5"/>
          <p:cNvSpPr>
            <a:spLocks noGrp="1"/>
          </p:cNvSpPr>
          <p:nvPr>
            <p:ph type="ftr" sz="quarter" idx="11"/>
          </p:nvPr>
        </p:nvSpPr>
        <p:spPr/>
        <p:txBody>
          <a:bodyPr/>
          <a:lstStyle>
            <a:lvl1pPr>
              <a:defRPr/>
            </a:lvl1pPr>
          </a:lstStyle>
          <a:p>
            <a:pPr>
              <a:defRPr/>
            </a:pPr>
            <a:endParaRPr lang="fr-FR" dirty="0"/>
          </a:p>
        </p:txBody>
      </p:sp>
      <p:sp>
        <p:nvSpPr>
          <p:cNvPr id="7" name="Espace réservé du numéro de diapositive 6"/>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18534817" y="1600200"/>
            <a:ext cx="6038254" cy="31203900"/>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20056" y="1600200"/>
            <a:ext cx="17694711" cy="3120390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dirty="0"/>
          </a:p>
        </p:txBody>
      </p:sp>
      <p:sp>
        <p:nvSpPr>
          <p:cNvPr id="6" name="Espace réservé du numéro de diapositive 5"/>
          <p:cNvSpPr>
            <a:spLocks noGrp="1"/>
          </p:cNvSpPr>
          <p:nvPr>
            <p:ph type="sldNum" sz="quarter" idx="12"/>
          </p:nvPr>
        </p:nvSpPr>
        <p:spPr/>
        <p:txBody>
          <a:bodyPr/>
          <a:lstStyle>
            <a:lvl1pPr>
              <a:defRPr/>
            </a:lvl1pPr>
          </a:lstStyle>
          <a:p>
            <a:fld id="{CF4668DC-857F-487D-BFFA-8C0CA5037977}" type="slidenum">
              <a:rPr lang="fr-BE" smtClean="0"/>
              <a:pPr/>
              <a:t>‹N°›</a:t>
            </a:fld>
            <a:endParaRPr lang="fr-BE" dirty="0"/>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endParaRPr lang="fr-FR" dirty="0"/>
          </a:p>
        </p:txBody>
      </p:sp>
      <p:sp>
        <p:nvSpPr>
          <p:cNvPr id="4"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5"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fr-FR" dirty="0"/>
          </a:p>
        </p:txBody>
      </p:sp>
      <p:sp>
        <p:nvSpPr>
          <p:cNvPr id="3"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4"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260159" y="1433516"/>
            <a:ext cx="8291663" cy="6100763"/>
          </a:xfrm>
        </p:spPr>
        <p:txBody>
          <a:bodyPr anchor="b"/>
          <a:lstStyle>
            <a:lvl1pPr algn="l">
              <a:defRPr sz="8100" b="1"/>
            </a:lvl1pPr>
          </a:lstStyle>
          <a:p>
            <a:r>
              <a:rPr lang="fr-FR"/>
              <a:t>Cliquez pour modifier le style du titre</a:t>
            </a:r>
          </a:p>
        </p:txBody>
      </p:sp>
      <p:sp>
        <p:nvSpPr>
          <p:cNvPr id="3" name="Espace réservé du contenu 2"/>
          <p:cNvSpPr>
            <a:spLocks noGrp="1"/>
          </p:cNvSpPr>
          <p:nvPr>
            <p:ph idx="1"/>
          </p:nvPr>
        </p:nvSpPr>
        <p:spPr>
          <a:xfrm>
            <a:off x="9853731" y="1433515"/>
            <a:ext cx="14089261" cy="30728843"/>
          </a:xfrm>
        </p:spPr>
        <p:txBody>
          <a:bodyPr/>
          <a:lstStyle>
            <a:lvl1pPr>
              <a:defRPr sz="12800"/>
            </a:lvl1pPr>
            <a:lvl2pPr>
              <a:defRPr sz="11200"/>
            </a:lvl2pPr>
            <a:lvl3pPr>
              <a:defRPr sz="9600"/>
            </a:lvl3pPr>
            <a:lvl4pPr>
              <a:defRPr sz="8100"/>
            </a:lvl4pPr>
            <a:lvl5pPr>
              <a:defRPr sz="8100"/>
            </a:lvl5pPr>
            <a:lvl6pPr>
              <a:defRPr sz="8100"/>
            </a:lvl6pPr>
            <a:lvl7pPr>
              <a:defRPr sz="8100"/>
            </a:lvl7pPr>
            <a:lvl8pPr>
              <a:defRPr sz="8100"/>
            </a:lvl8pPr>
            <a:lvl9pPr>
              <a:defRPr sz="81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1260159" y="7534278"/>
            <a:ext cx="8291663" cy="24628081"/>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939995" y="25203154"/>
            <a:ext cx="15121890" cy="2975374"/>
          </a:xfrm>
        </p:spPr>
        <p:txBody>
          <a:bodyPr anchor="b"/>
          <a:lstStyle>
            <a:lvl1pPr algn="l">
              <a:defRPr sz="8100" b="1"/>
            </a:lvl1pPr>
          </a:lstStyle>
          <a:p>
            <a:r>
              <a:rPr lang="fr-FR"/>
              <a:t>Cliquez pour modifier le style du titre</a:t>
            </a:r>
          </a:p>
        </p:txBody>
      </p:sp>
      <p:sp>
        <p:nvSpPr>
          <p:cNvPr id="3" name="Espace réservé pour une image  2"/>
          <p:cNvSpPr>
            <a:spLocks noGrp="1"/>
          </p:cNvSpPr>
          <p:nvPr>
            <p:ph type="pic" idx="1"/>
          </p:nvPr>
        </p:nvSpPr>
        <p:spPr>
          <a:xfrm>
            <a:off x="4939995" y="3217069"/>
            <a:ext cx="15121890" cy="21602700"/>
          </a:xfrm>
        </p:spPr>
        <p:txBody>
          <a:bodyPr/>
          <a:lstStyle>
            <a:lvl1pPr marL="0" indent="0">
              <a:buNone/>
              <a:defRPr sz="12800"/>
            </a:lvl1pPr>
            <a:lvl2pPr marL="1836230" indent="0">
              <a:buNone/>
              <a:defRPr sz="11200"/>
            </a:lvl2pPr>
            <a:lvl3pPr marL="3672459" indent="0">
              <a:buNone/>
              <a:defRPr sz="9600"/>
            </a:lvl3pPr>
            <a:lvl4pPr marL="5508689" indent="0">
              <a:buNone/>
              <a:defRPr sz="8100"/>
            </a:lvl4pPr>
            <a:lvl5pPr marL="7344918" indent="0">
              <a:buNone/>
              <a:defRPr sz="8100"/>
            </a:lvl5pPr>
            <a:lvl6pPr marL="9181148" indent="0">
              <a:buNone/>
              <a:defRPr sz="8100"/>
            </a:lvl6pPr>
            <a:lvl7pPr marL="11017377" indent="0">
              <a:buNone/>
              <a:defRPr sz="8100"/>
            </a:lvl7pPr>
            <a:lvl8pPr marL="12853607" indent="0">
              <a:buNone/>
              <a:defRPr sz="8100"/>
            </a:lvl8pPr>
            <a:lvl9pPr marL="14689836" indent="0">
              <a:buNone/>
              <a:defRPr sz="8100"/>
            </a:lvl9pPr>
          </a:lstStyle>
          <a:p>
            <a:pPr lvl="0"/>
            <a:r>
              <a:rPr lang="fr-FR" noProof="0" dirty="0"/>
              <a:t>Cliquez sur l'icône pour ajouter une image</a:t>
            </a:r>
          </a:p>
        </p:txBody>
      </p:sp>
      <p:sp>
        <p:nvSpPr>
          <p:cNvPr id="4" name="Espace réservé du texte 3"/>
          <p:cNvSpPr>
            <a:spLocks noGrp="1"/>
          </p:cNvSpPr>
          <p:nvPr>
            <p:ph type="body" sz="half" idx="2"/>
          </p:nvPr>
        </p:nvSpPr>
        <p:spPr>
          <a:xfrm>
            <a:off x="4939995" y="28178528"/>
            <a:ext cx="15121890" cy="4225526"/>
          </a:xfrm>
        </p:spPr>
        <p:txBody>
          <a:bodyPr/>
          <a:lstStyle>
            <a:lvl1pPr marL="0" indent="0">
              <a:buNone/>
              <a:defRPr sz="5600"/>
            </a:lvl1pPr>
            <a:lvl2pPr marL="1836230" indent="0">
              <a:buNone/>
              <a:defRPr sz="4800"/>
            </a:lvl2pPr>
            <a:lvl3pPr marL="3672459" indent="0">
              <a:buNone/>
              <a:defRPr sz="4000"/>
            </a:lvl3pPr>
            <a:lvl4pPr marL="5508689" indent="0">
              <a:buNone/>
              <a:defRPr sz="3700"/>
            </a:lvl4pPr>
            <a:lvl5pPr marL="7344918" indent="0">
              <a:buNone/>
              <a:defRPr sz="3700"/>
            </a:lvl5pPr>
            <a:lvl6pPr marL="9181148" indent="0">
              <a:buNone/>
              <a:defRPr sz="3700"/>
            </a:lvl6pPr>
            <a:lvl7pPr marL="11017377" indent="0">
              <a:buNone/>
              <a:defRPr sz="3700"/>
            </a:lvl7pPr>
            <a:lvl8pPr marL="12853607" indent="0">
              <a:buNone/>
              <a:defRPr sz="3700"/>
            </a:lvl8pPr>
            <a:lvl9pPr marL="14689836" indent="0">
              <a:buNone/>
              <a:defRPr sz="37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endParaRPr lang="fr-FR" dirty="0"/>
          </a:p>
        </p:txBody>
      </p:sp>
      <p:sp>
        <p:nvSpPr>
          <p:cNvPr id="6" name="Rectangle 5"/>
          <p:cNvSpPr>
            <a:spLocks noGrp="1" noChangeArrowheads="1"/>
          </p:cNvSpPr>
          <p:nvPr>
            <p:ph type="ftr" sz="quarter" idx="11"/>
          </p:nvPr>
        </p:nvSpPr>
        <p:spPr>
          <a:ln/>
        </p:spPr>
        <p:txBody>
          <a:bodyPr/>
          <a:lstStyle>
            <a:lvl1pPr>
              <a:defRPr/>
            </a:lvl1pPr>
          </a:lstStyle>
          <a:p>
            <a:pPr>
              <a:defRPr/>
            </a:pPr>
            <a:endParaRPr lang="fr-FR" dirty="0"/>
          </a:p>
        </p:txBody>
      </p:sp>
      <p:sp>
        <p:nvSpPr>
          <p:cNvPr id="7" name="Rectangle 6"/>
          <p:cNvSpPr>
            <a:spLocks noGrp="1" noChangeArrowheads="1"/>
          </p:cNvSpPr>
          <p:nvPr>
            <p:ph type="sldNum" sz="quarter" idx="12"/>
          </p:nvPr>
        </p:nvSpPr>
        <p:spPr>
          <a:ln/>
        </p:spPr>
        <p:txBody>
          <a:bodyPr/>
          <a:lstStyle>
            <a:lvl1pPr>
              <a:defRPr/>
            </a:lvl1pPr>
          </a:lstStyle>
          <a:p>
            <a:fld id="{CF4668DC-857F-487D-BFFA-8C0CA5037977}" type="slidenum">
              <a:rPr lang="fr-BE" smtClean="0"/>
              <a:pPr/>
              <a:t>‹N°›</a:t>
            </a:fld>
            <a:endParaRPr lang="fr-BE" dirty="0"/>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1.jpe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5.xml"/><Relationship Id="rId3" Type="http://schemas.openxmlformats.org/officeDocument/2006/relationships/slideLayout" Target="../slideLayouts/slideLayout40.xml"/><Relationship Id="rId7" Type="http://schemas.openxmlformats.org/officeDocument/2006/relationships/slideLayout" Target="../slideLayouts/slideLayout44.xml"/><Relationship Id="rId12" Type="http://schemas.openxmlformats.org/officeDocument/2006/relationships/theme" Target="../theme/theme4.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11" Type="http://schemas.openxmlformats.org/officeDocument/2006/relationships/slideLayout" Target="../slideLayouts/slideLayout48.xml"/><Relationship Id="rId5" Type="http://schemas.openxmlformats.org/officeDocument/2006/relationships/slideLayout" Target="../slideLayouts/slideLayout42.xml"/><Relationship Id="rId10" Type="http://schemas.openxmlformats.org/officeDocument/2006/relationships/slideLayout" Target="../slideLayouts/slideLayout47.xml"/><Relationship Id="rId4" Type="http://schemas.openxmlformats.org/officeDocument/2006/relationships/slideLayout" Target="../slideLayouts/slideLayout41.xml"/><Relationship Id="rId9" Type="http://schemas.openxmlformats.org/officeDocument/2006/relationships/slideLayout" Target="../slideLayouts/slideLayout46.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image" Target="../media/image3.jpeg"/><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theme" Target="../theme/theme5.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33186" name="Rectangle 2"/>
          <p:cNvSpPr>
            <a:spLocks noChangeArrowheads="1"/>
          </p:cNvSpPr>
          <p:nvPr/>
        </p:nvSpPr>
        <p:spPr bwMode="auto">
          <a:xfrm>
            <a:off x="0" y="0"/>
            <a:ext cx="25203150" cy="36004500"/>
          </a:xfrm>
          <a:prstGeom prst="rect">
            <a:avLst/>
          </a:prstGeom>
          <a:gradFill rotWithShape="0">
            <a:gsLst>
              <a:gs pos="0">
                <a:schemeClr val="bg1"/>
              </a:gs>
              <a:gs pos="100000">
                <a:srgbClr val="3399FF"/>
              </a:gs>
            </a:gsLst>
            <a:lin ang="2700000" scaled="1"/>
          </a:gradFill>
          <a:ln w="9525">
            <a:solidFill>
              <a:schemeClr val="tx1"/>
            </a:solidFill>
            <a:miter lim="800000"/>
            <a:headEnd/>
            <a:tailEnd/>
          </a:ln>
          <a:effectLst/>
        </p:spPr>
        <p:txBody>
          <a:bodyPr wrap="none" lIns="367246" tIns="183623" rIns="367246" bIns="183623" anchor="ctr"/>
          <a:lstStyle/>
          <a:p>
            <a:pPr>
              <a:defRPr/>
            </a:pPr>
            <a:endParaRPr lang="fr-FR" dirty="0"/>
          </a:p>
        </p:txBody>
      </p:sp>
      <p:sp>
        <p:nvSpPr>
          <p:cNvPr id="4099" name="Rectangle 3"/>
          <p:cNvSpPr>
            <a:spLocks noGrp="1" noChangeArrowheads="1"/>
          </p:cNvSpPr>
          <p:nvPr>
            <p:ph type="body" idx="1"/>
          </p:nvPr>
        </p:nvSpPr>
        <p:spPr bwMode="auto">
          <a:xfrm>
            <a:off x="1890236" y="10401300"/>
            <a:ext cx="21422678" cy="21602700"/>
          </a:xfrm>
          <a:prstGeom prst="rect">
            <a:avLst/>
          </a:prstGeom>
          <a:noFill/>
          <a:ln w="9525">
            <a:noFill/>
            <a:miter lim="800000"/>
            <a:headEnd/>
            <a:tailEnd/>
          </a:ln>
        </p:spPr>
        <p:txBody>
          <a:bodyPr vert="horz" wrap="square" lIns="367246" tIns="183623" rIns="367246" bIns="183623"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733188" name="Rectangle 4"/>
          <p:cNvSpPr>
            <a:spLocks noGrp="1" noChangeArrowheads="1"/>
          </p:cNvSpPr>
          <p:nvPr>
            <p:ph type="dt" sz="half" idx="2"/>
          </p:nvPr>
        </p:nvSpPr>
        <p:spPr bwMode="auto">
          <a:xfrm>
            <a:off x="1890237" y="32804100"/>
            <a:ext cx="5250657" cy="2400300"/>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defRPr sz="5600" smtClean="0">
                <a:solidFill>
                  <a:srgbClr val="003366"/>
                </a:solidFill>
                <a:latin typeface="+mn-lt"/>
              </a:defRPr>
            </a:lvl1pPr>
          </a:lstStyle>
          <a:p>
            <a:pPr>
              <a:defRPr/>
            </a:pPr>
            <a:endParaRPr lang="fr-FR" dirty="0"/>
          </a:p>
        </p:txBody>
      </p:sp>
      <p:sp>
        <p:nvSpPr>
          <p:cNvPr id="733189" name="Rectangle 5"/>
          <p:cNvSpPr>
            <a:spLocks noGrp="1" noChangeArrowheads="1"/>
          </p:cNvSpPr>
          <p:nvPr>
            <p:ph type="ftr" sz="quarter" idx="3"/>
          </p:nvPr>
        </p:nvSpPr>
        <p:spPr bwMode="auto">
          <a:xfrm>
            <a:off x="8611077" y="32804100"/>
            <a:ext cx="7980998" cy="2400300"/>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ctr">
              <a:defRPr sz="5600" smtClean="0">
                <a:solidFill>
                  <a:srgbClr val="003366"/>
                </a:solidFill>
                <a:latin typeface="+mn-lt"/>
              </a:defRPr>
            </a:lvl1pPr>
          </a:lstStyle>
          <a:p>
            <a:pPr>
              <a:defRPr/>
            </a:pPr>
            <a:endParaRPr lang="fr-FR" dirty="0"/>
          </a:p>
        </p:txBody>
      </p:sp>
      <p:sp>
        <p:nvSpPr>
          <p:cNvPr id="733190" name="Rectangle 6"/>
          <p:cNvSpPr>
            <a:spLocks noGrp="1" noChangeArrowheads="1"/>
          </p:cNvSpPr>
          <p:nvPr>
            <p:ph type="sldNum" sz="quarter" idx="4"/>
          </p:nvPr>
        </p:nvSpPr>
        <p:spPr bwMode="auto">
          <a:xfrm>
            <a:off x="18062257" y="32804100"/>
            <a:ext cx="5250657" cy="2400300"/>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r">
              <a:defRPr sz="5600" smtClean="0">
                <a:solidFill>
                  <a:srgbClr val="003366"/>
                </a:solidFill>
                <a:latin typeface="+mn-lt"/>
              </a:defRPr>
            </a:lvl1pPr>
          </a:lstStyle>
          <a:p>
            <a:fld id="{CF4668DC-857F-487D-BFFA-8C0CA5037977}" type="slidenum">
              <a:rPr lang="fr-BE" smtClean="0"/>
              <a:pPr/>
              <a:t>‹N°›</a:t>
            </a:fld>
            <a:endParaRPr lang="fr-BE" dirty="0"/>
          </a:p>
        </p:txBody>
      </p:sp>
      <p:sp>
        <p:nvSpPr>
          <p:cNvPr id="733191" name="Rectangle 7"/>
          <p:cNvSpPr>
            <a:spLocks noChangeArrowheads="1"/>
          </p:cNvSpPr>
          <p:nvPr/>
        </p:nvSpPr>
        <p:spPr bwMode="auto">
          <a:xfrm>
            <a:off x="0" y="800100"/>
            <a:ext cx="25203150" cy="6400800"/>
          </a:xfrm>
          <a:prstGeom prst="rect">
            <a:avLst/>
          </a:prstGeom>
          <a:solidFill>
            <a:schemeClr val="bg1"/>
          </a:solidFill>
          <a:ln w="9525">
            <a:solidFill>
              <a:srgbClr val="33CCFF"/>
            </a:solidFill>
            <a:miter lim="800000"/>
            <a:headEnd/>
            <a:tailEnd/>
          </a:ln>
          <a:effectLst/>
        </p:spPr>
        <p:txBody>
          <a:bodyPr wrap="none" lIns="367246" tIns="183623" rIns="367246" bIns="183623" anchor="ctr"/>
          <a:lstStyle/>
          <a:p>
            <a:pPr>
              <a:defRPr/>
            </a:pPr>
            <a:endParaRPr lang="fr-FR" dirty="0"/>
          </a:p>
        </p:txBody>
      </p:sp>
      <p:sp>
        <p:nvSpPr>
          <p:cNvPr id="4104" name="Rectangle 8"/>
          <p:cNvSpPr>
            <a:spLocks noGrp="1" noChangeArrowheads="1"/>
          </p:cNvSpPr>
          <p:nvPr>
            <p:ph type="title"/>
          </p:nvPr>
        </p:nvSpPr>
        <p:spPr bwMode="auto">
          <a:xfrm>
            <a:off x="5040630" y="1200150"/>
            <a:ext cx="20162520" cy="6000750"/>
          </a:xfrm>
          <a:prstGeom prst="rect">
            <a:avLst/>
          </a:prstGeom>
          <a:noFill/>
          <a:ln w="9525">
            <a:noFill/>
            <a:miter lim="800000"/>
            <a:headEnd/>
            <a:tailEnd/>
          </a:ln>
        </p:spPr>
        <p:txBody>
          <a:bodyPr vert="horz" wrap="square" lIns="367246" tIns="183623" rIns="367246" bIns="183623" numCol="1" anchor="ctr" anchorCtr="0" compatLnSpc="1">
            <a:prstTxWarp prst="textNoShape">
              <a:avLst/>
            </a:prstTxWarp>
          </a:bodyPr>
          <a:lstStyle/>
          <a:p>
            <a:pPr lvl="0"/>
            <a:r>
              <a:rPr lang="nl-NL"/>
              <a:t>Klik om het opmaakprofiel van de modeltitel te bewerken</a:t>
            </a:r>
          </a:p>
        </p:txBody>
      </p:sp>
      <p:grpSp>
        <p:nvGrpSpPr>
          <p:cNvPr id="2" name="Group 9"/>
          <p:cNvGrpSpPr>
            <a:grpSpLocks/>
          </p:cNvGrpSpPr>
          <p:nvPr/>
        </p:nvGrpSpPr>
        <p:grpSpPr bwMode="auto">
          <a:xfrm>
            <a:off x="630079" y="800100"/>
            <a:ext cx="4830604" cy="6400800"/>
            <a:chOff x="144" y="96"/>
            <a:chExt cx="1104" cy="768"/>
          </a:xfrm>
        </p:grpSpPr>
        <p:pic>
          <p:nvPicPr>
            <p:cNvPr id="4106" name="Picture 10" descr="logo_bmd_jpg"/>
            <p:cNvPicPr>
              <a:picLocks noChangeAspect="1" noChangeArrowheads="1"/>
            </p:cNvPicPr>
            <p:nvPr/>
          </p:nvPicPr>
          <p:blipFill>
            <a:blip r:embed="rId15" cstate="print"/>
            <a:srcRect/>
            <a:stretch>
              <a:fillRect/>
            </a:stretch>
          </p:blipFill>
          <p:spPr bwMode="auto">
            <a:xfrm>
              <a:off x="144" y="192"/>
              <a:ext cx="1104" cy="497"/>
            </a:xfrm>
            <a:prstGeom prst="rect">
              <a:avLst/>
            </a:prstGeom>
            <a:noFill/>
            <a:ln w="9525">
              <a:noFill/>
              <a:miter lim="800000"/>
              <a:headEnd/>
              <a:tailEnd/>
            </a:ln>
          </p:spPr>
        </p:pic>
        <p:sp>
          <p:nvSpPr>
            <p:cNvPr id="733195" name="Line 11"/>
            <p:cNvSpPr>
              <a:spLocks noChangeShapeType="1"/>
            </p:cNvSpPr>
            <p:nvPr/>
          </p:nvSpPr>
          <p:spPr bwMode="auto">
            <a:xfrm>
              <a:off x="1152" y="96"/>
              <a:ext cx="0" cy="768"/>
            </a:xfrm>
            <a:prstGeom prst="line">
              <a:avLst/>
            </a:prstGeom>
            <a:noFill/>
            <a:ln w="9525">
              <a:solidFill>
                <a:srgbClr val="33CCFF"/>
              </a:solidFill>
              <a:round/>
              <a:headEnd/>
              <a:tailEnd/>
            </a:ln>
            <a:effectLst/>
          </p:spPr>
          <p:txBody>
            <a:bodyPr/>
            <a:lstStyle/>
            <a:p>
              <a:pPr>
                <a:defRPr/>
              </a:pPr>
              <a:endParaRPr lang="fr-FR" dirty="0"/>
            </a:p>
          </p:txBody>
        </p:sp>
      </p:grpSp>
    </p:spTree>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transition>
    <p:wipe dir="r"/>
  </p:transition>
  <p:hf hdr="0" ftr="0" dt="0"/>
  <p:txStyles>
    <p:titleStyle>
      <a:lvl1pPr algn="ctr" rtl="0" eaLnBrk="1" fontAlgn="base" hangingPunct="1">
        <a:spcBef>
          <a:spcPct val="0"/>
        </a:spcBef>
        <a:spcAft>
          <a:spcPct val="0"/>
        </a:spcAft>
        <a:defRPr sz="11200" b="1">
          <a:solidFill>
            <a:srgbClr val="0091C4"/>
          </a:solidFill>
          <a:latin typeface="+mj-lt"/>
          <a:ea typeface="+mj-ea"/>
          <a:cs typeface="+mj-cs"/>
        </a:defRPr>
      </a:lvl1pPr>
      <a:lvl2pPr algn="ctr" rtl="0" eaLnBrk="1" fontAlgn="base" hangingPunct="1">
        <a:spcBef>
          <a:spcPct val="0"/>
        </a:spcBef>
        <a:spcAft>
          <a:spcPct val="0"/>
        </a:spcAft>
        <a:defRPr sz="11200" b="1">
          <a:solidFill>
            <a:srgbClr val="0091C4"/>
          </a:solidFill>
          <a:latin typeface="Century Gothic" pitchFamily="34" charset="0"/>
        </a:defRPr>
      </a:lvl2pPr>
      <a:lvl3pPr algn="ctr" rtl="0" eaLnBrk="1" fontAlgn="base" hangingPunct="1">
        <a:spcBef>
          <a:spcPct val="0"/>
        </a:spcBef>
        <a:spcAft>
          <a:spcPct val="0"/>
        </a:spcAft>
        <a:defRPr sz="11200" b="1">
          <a:solidFill>
            <a:srgbClr val="0091C4"/>
          </a:solidFill>
          <a:latin typeface="Century Gothic" pitchFamily="34" charset="0"/>
        </a:defRPr>
      </a:lvl3pPr>
      <a:lvl4pPr algn="ctr" rtl="0" eaLnBrk="1" fontAlgn="base" hangingPunct="1">
        <a:spcBef>
          <a:spcPct val="0"/>
        </a:spcBef>
        <a:spcAft>
          <a:spcPct val="0"/>
        </a:spcAft>
        <a:defRPr sz="11200" b="1">
          <a:solidFill>
            <a:srgbClr val="0091C4"/>
          </a:solidFill>
          <a:latin typeface="Century Gothic" pitchFamily="34" charset="0"/>
        </a:defRPr>
      </a:lvl4pPr>
      <a:lvl5pPr algn="ctr" rtl="0" eaLnBrk="1" fontAlgn="base" hangingPunct="1">
        <a:spcBef>
          <a:spcPct val="0"/>
        </a:spcBef>
        <a:spcAft>
          <a:spcPct val="0"/>
        </a:spcAft>
        <a:defRPr sz="11200" b="1">
          <a:solidFill>
            <a:srgbClr val="0091C4"/>
          </a:solidFill>
          <a:latin typeface="Century Gothic" pitchFamily="34" charset="0"/>
        </a:defRPr>
      </a:lvl5pPr>
      <a:lvl6pPr marL="1836230" algn="ctr" rtl="0" eaLnBrk="1" fontAlgn="base" hangingPunct="1">
        <a:spcBef>
          <a:spcPct val="0"/>
        </a:spcBef>
        <a:spcAft>
          <a:spcPct val="0"/>
        </a:spcAft>
        <a:defRPr sz="11200" b="1">
          <a:solidFill>
            <a:srgbClr val="0091C4"/>
          </a:solidFill>
          <a:latin typeface="Century Gothic" pitchFamily="34" charset="0"/>
        </a:defRPr>
      </a:lvl6pPr>
      <a:lvl7pPr marL="3672459" algn="ctr" rtl="0" eaLnBrk="1" fontAlgn="base" hangingPunct="1">
        <a:spcBef>
          <a:spcPct val="0"/>
        </a:spcBef>
        <a:spcAft>
          <a:spcPct val="0"/>
        </a:spcAft>
        <a:defRPr sz="11200" b="1">
          <a:solidFill>
            <a:srgbClr val="0091C4"/>
          </a:solidFill>
          <a:latin typeface="Century Gothic" pitchFamily="34" charset="0"/>
        </a:defRPr>
      </a:lvl7pPr>
      <a:lvl8pPr marL="5508689" algn="ctr" rtl="0" eaLnBrk="1" fontAlgn="base" hangingPunct="1">
        <a:spcBef>
          <a:spcPct val="0"/>
        </a:spcBef>
        <a:spcAft>
          <a:spcPct val="0"/>
        </a:spcAft>
        <a:defRPr sz="11200" b="1">
          <a:solidFill>
            <a:srgbClr val="0091C4"/>
          </a:solidFill>
          <a:latin typeface="Century Gothic" pitchFamily="34" charset="0"/>
        </a:defRPr>
      </a:lvl8pPr>
      <a:lvl9pPr marL="7344918" algn="ctr" rtl="0" eaLnBrk="1" fontAlgn="base" hangingPunct="1">
        <a:spcBef>
          <a:spcPct val="0"/>
        </a:spcBef>
        <a:spcAft>
          <a:spcPct val="0"/>
        </a:spcAft>
        <a:defRPr sz="11200" b="1">
          <a:solidFill>
            <a:srgbClr val="0091C4"/>
          </a:solidFill>
          <a:latin typeface="Century Gothic" pitchFamily="34" charset="0"/>
        </a:defRPr>
      </a:lvl9pPr>
    </p:titleStyle>
    <p:bodyStyle>
      <a:lvl1pPr marL="1377173" indent="-1377173" algn="l" rtl="0" eaLnBrk="1" fontAlgn="base" hangingPunct="1">
        <a:spcBef>
          <a:spcPct val="20000"/>
        </a:spcBef>
        <a:spcAft>
          <a:spcPct val="0"/>
        </a:spcAft>
        <a:buChar char="•"/>
        <a:defRPr sz="9600">
          <a:solidFill>
            <a:srgbClr val="003366"/>
          </a:solidFill>
          <a:latin typeface="+mn-lt"/>
          <a:ea typeface="+mn-ea"/>
          <a:cs typeface="+mn-cs"/>
        </a:defRPr>
      </a:lvl1pPr>
      <a:lvl2pPr marL="2983873" indent="-1147644" algn="l" rtl="0" eaLnBrk="1" fontAlgn="base" hangingPunct="1">
        <a:spcBef>
          <a:spcPct val="20000"/>
        </a:spcBef>
        <a:spcAft>
          <a:spcPct val="0"/>
        </a:spcAft>
        <a:buFont typeface="Wingdings" pitchFamily="2" charset="2"/>
        <a:buChar char="§"/>
        <a:defRPr sz="8100">
          <a:solidFill>
            <a:srgbClr val="003366"/>
          </a:solidFill>
          <a:latin typeface="+mn-lt"/>
        </a:defRPr>
      </a:lvl2pPr>
      <a:lvl3pPr marL="4590574" indent="-918115" algn="l" rtl="0" eaLnBrk="1" fontAlgn="base" hangingPunct="1">
        <a:spcBef>
          <a:spcPct val="20000"/>
        </a:spcBef>
        <a:spcAft>
          <a:spcPct val="0"/>
        </a:spcAft>
        <a:buFont typeface="Wingdings" pitchFamily="2" charset="2"/>
        <a:buChar char="Ø"/>
        <a:defRPr sz="8100">
          <a:solidFill>
            <a:srgbClr val="003366"/>
          </a:solidFill>
          <a:latin typeface="+mn-lt"/>
        </a:defRPr>
      </a:lvl3pPr>
      <a:lvl4pPr marL="6426803" indent="-918115" algn="l" rtl="0" eaLnBrk="1" fontAlgn="base" hangingPunct="1">
        <a:spcBef>
          <a:spcPct val="20000"/>
        </a:spcBef>
        <a:spcAft>
          <a:spcPct val="0"/>
        </a:spcAft>
        <a:buChar char="•"/>
        <a:defRPr sz="8100">
          <a:solidFill>
            <a:srgbClr val="003366"/>
          </a:solidFill>
          <a:latin typeface="+mn-lt"/>
        </a:defRPr>
      </a:lvl4pPr>
      <a:lvl5pPr marL="8263033" indent="-918115" algn="l" rtl="0" eaLnBrk="1" fontAlgn="base" hangingPunct="1">
        <a:spcBef>
          <a:spcPct val="20000"/>
        </a:spcBef>
        <a:spcAft>
          <a:spcPct val="0"/>
        </a:spcAft>
        <a:buFont typeface="Wingdings" pitchFamily="2" charset="2"/>
        <a:buChar char="§"/>
        <a:defRPr sz="8100">
          <a:solidFill>
            <a:srgbClr val="003366"/>
          </a:solidFill>
          <a:latin typeface="+mn-lt"/>
        </a:defRPr>
      </a:lvl5pPr>
      <a:lvl6pPr marL="10099262" indent="-918115" algn="l" rtl="0" eaLnBrk="1" fontAlgn="base" hangingPunct="1">
        <a:spcBef>
          <a:spcPct val="20000"/>
        </a:spcBef>
        <a:spcAft>
          <a:spcPct val="0"/>
        </a:spcAft>
        <a:buFont typeface="Wingdings" pitchFamily="2" charset="2"/>
        <a:buChar char="§"/>
        <a:defRPr sz="8100">
          <a:solidFill>
            <a:srgbClr val="003366"/>
          </a:solidFill>
          <a:latin typeface="+mn-lt"/>
        </a:defRPr>
      </a:lvl6pPr>
      <a:lvl7pPr marL="11935492" indent="-918115" algn="l" rtl="0" eaLnBrk="1" fontAlgn="base" hangingPunct="1">
        <a:spcBef>
          <a:spcPct val="20000"/>
        </a:spcBef>
        <a:spcAft>
          <a:spcPct val="0"/>
        </a:spcAft>
        <a:buFont typeface="Wingdings" pitchFamily="2" charset="2"/>
        <a:buChar char="§"/>
        <a:defRPr sz="8100">
          <a:solidFill>
            <a:srgbClr val="003366"/>
          </a:solidFill>
          <a:latin typeface="+mn-lt"/>
        </a:defRPr>
      </a:lvl7pPr>
      <a:lvl8pPr marL="13771721" indent="-918115" algn="l" rtl="0" eaLnBrk="1" fontAlgn="base" hangingPunct="1">
        <a:spcBef>
          <a:spcPct val="20000"/>
        </a:spcBef>
        <a:spcAft>
          <a:spcPct val="0"/>
        </a:spcAft>
        <a:buFont typeface="Wingdings" pitchFamily="2" charset="2"/>
        <a:buChar char="§"/>
        <a:defRPr sz="8100">
          <a:solidFill>
            <a:srgbClr val="003366"/>
          </a:solidFill>
          <a:latin typeface="+mn-lt"/>
        </a:defRPr>
      </a:lvl8pPr>
      <a:lvl9pPr marL="15607951" indent="-918115" algn="l" rtl="0" eaLnBrk="1" fontAlgn="base" hangingPunct="1">
        <a:spcBef>
          <a:spcPct val="20000"/>
        </a:spcBef>
        <a:spcAft>
          <a:spcPct val="0"/>
        </a:spcAft>
        <a:buFont typeface="Wingdings" pitchFamily="2" charset="2"/>
        <a:buChar char="§"/>
        <a:defRPr sz="8100">
          <a:solidFill>
            <a:srgbClr val="003366"/>
          </a:solidFill>
          <a:latin typeface="+mn-lt"/>
        </a:defRPr>
      </a:lvl9pPr>
    </p:bodyStyle>
    <p:otherStyle>
      <a:defPPr>
        <a:defRPr lang="fr-FR"/>
      </a:defPPr>
      <a:lvl1pPr marL="0" algn="l" defTabSz="3672459" rtl="0" eaLnBrk="1" latinLnBrk="0" hangingPunct="1">
        <a:defRPr sz="7200" kern="1200">
          <a:solidFill>
            <a:schemeClr val="tx1"/>
          </a:solidFill>
          <a:latin typeface="+mn-lt"/>
          <a:ea typeface="+mn-ea"/>
          <a:cs typeface="+mn-cs"/>
        </a:defRPr>
      </a:lvl1pPr>
      <a:lvl2pPr marL="1836230" algn="l" defTabSz="3672459" rtl="0" eaLnBrk="1" latinLnBrk="0" hangingPunct="1">
        <a:defRPr sz="7200" kern="1200">
          <a:solidFill>
            <a:schemeClr val="tx1"/>
          </a:solidFill>
          <a:latin typeface="+mn-lt"/>
          <a:ea typeface="+mn-ea"/>
          <a:cs typeface="+mn-cs"/>
        </a:defRPr>
      </a:lvl2pPr>
      <a:lvl3pPr marL="3672459" algn="l" defTabSz="3672459" rtl="0" eaLnBrk="1" latinLnBrk="0" hangingPunct="1">
        <a:defRPr sz="7200" kern="1200">
          <a:solidFill>
            <a:schemeClr val="tx1"/>
          </a:solidFill>
          <a:latin typeface="+mn-lt"/>
          <a:ea typeface="+mn-ea"/>
          <a:cs typeface="+mn-cs"/>
        </a:defRPr>
      </a:lvl3pPr>
      <a:lvl4pPr marL="5508689" algn="l" defTabSz="3672459" rtl="0" eaLnBrk="1" latinLnBrk="0" hangingPunct="1">
        <a:defRPr sz="7200" kern="1200">
          <a:solidFill>
            <a:schemeClr val="tx1"/>
          </a:solidFill>
          <a:latin typeface="+mn-lt"/>
          <a:ea typeface="+mn-ea"/>
          <a:cs typeface="+mn-cs"/>
        </a:defRPr>
      </a:lvl4pPr>
      <a:lvl5pPr marL="7344918" algn="l" defTabSz="3672459" rtl="0" eaLnBrk="1" latinLnBrk="0" hangingPunct="1">
        <a:defRPr sz="7200" kern="1200">
          <a:solidFill>
            <a:schemeClr val="tx1"/>
          </a:solidFill>
          <a:latin typeface="+mn-lt"/>
          <a:ea typeface="+mn-ea"/>
          <a:cs typeface="+mn-cs"/>
        </a:defRPr>
      </a:lvl5pPr>
      <a:lvl6pPr marL="9181148" algn="l" defTabSz="3672459" rtl="0" eaLnBrk="1" latinLnBrk="0" hangingPunct="1">
        <a:defRPr sz="7200" kern="1200">
          <a:solidFill>
            <a:schemeClr val="tx1"/>
          </a:solidFill>
          <a:latin typeface="+mn-lt"/>
          <a:ea typeface="+mn-ea"/>
          <a:cs typeface="+mn-cs"/>
        </a:defRPr>
      </a:lvl6pPr>
      <a:lvl7pPr marL="11017377" algn="l" defTabSz="3672459" rtl="0" eaLnBrk="1" latinLnBrk="0" hangingPunct="1">
        <a:defRPr sz="7200" kern="1200">
          <a:solidFill>
            <a:schemeClr val="tx1"/>
          </a:solidFill>
          <a:latin typeface="+mn-lt"/>
          <a:ea typeface="+mn-ea"/>
          <a:cs typeface="+mn-cs"/>
        </a:defRPr>
      </a:lvl7pPr>
      <a:lvl8pPr marL="12853607" algn="l" defTabSz="3672459" rtl="0" eaLnBrk="1" latinLnBrk="0" hangingPunct="1">
        <a:defRPr sz="7200" kern="1200">
          <a:solidFill>
            <a:schemeClr val="tx1"/>
          </a:solidFill>
          <a:latin typeface="+mn-lt"/>
          <a:ea typeface="+mn-ea"/>
          <a:cs typeface="+mn-cs"/>
        </a:defRPr>
      </a:lvl8pPr>
      <a:lvl9pPr marL="14689836" algn="l" defTabSz="3672459" rtl="0" eaLnBrk="1" latinLnBrk="0" hangingPunct="1">
        <a:defRPr sz="7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60158" y="1441849"/>
            <a:ext cx="22682835" cy="6000750"/>
          </a:xfrm>
          <a:prstGeom prst="rect">
            <a:avLst/>
          </a:prstGeom>
          <a:noFill/>
          <a:ln w="9525">
            <a:noFill/>
            <a:miter lim="800000"/>
            <a:headEnd/>
            <a:tailEnd/>
          </a:ln>
        </p:spPr>
        <p:txBody>
          <a:bodyPr vert="horz" wrap="square" lIns="367246" tIns="183623" rIns="367246" bIns="183623" numCol="1" anchor="ctr" anchorCtr="0" compatLnSpc="1">
            <a:prstTxWarp prst="textNoShape">
              <a:avLst/>
            </a:prstTxWarp>
          </a:bodyPr>
          <a:lstStyle/>
          <a:p>
            <a:pPr lvl="0"/>
            <a:r>
              <a:rPr lang="nl-NL"/>
              <a:t>Klik om het opmaakprofiel te bewerken</a:t>
            </a:r>
          </a:p>
        </p:txBody>
      </p:sp>
      <p:sp>
        <p:nvSpPr>
          <p:cNvPr id="5123" name="Rectangle 3"/>
          <p:cNvSpPr>
            <a:spLocks noGrp="1" noChangeArrowheads="1"/>
          </p:cNvSpPr>
          <p:nvPr>
            <p:ph type="body" idx="1"/>
          </p:nvPr>
        </p:nvSpPr>
        <p:spPr bwMode="auto">
          <a:xfrm>
            <a:off x="1260158" y="8401056"/>
            <a:ext cx="22682835" cy="23761306"/>
          </a:xfrm>
          <a:prstGeom prst="rect">
            <a:avLst/>
          </a:prstGeom>
          <a:noFill/>
          <a:ln w="9525">
            <a:noFill/>
            <a:miter lim="800000"/>
            <a:headEnd/>
            <a:tailEnd/>
          </a:ln>
        </p:spPr>
        <p:txBody>
          <a:bodyPr vert="horz" wrap="square" lIns="367246" tIns="183623" rIns="367246" bIns="183623"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735236" name="Rectangle 4"/>
          <p:cNvSpPr>
            <a:spLocks noGrp="1" noChangeArrowheads="1"/>
          </p:cNvSpPr>
          <p:nvPr>
            <p:ph type="dt" sz="half" idx="2"/>
          </p:nvPr>
        </p:nvSpPr>
        <p:spPr bwMode="auto">
          <a:xfrm>
            <a:off x="1260158" y="32787435"/>
            <a:ext cx="5880735" cy="2500313"/>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defRPr sz="5600" smtClean="0">
                <a:latin typeface="+mn-lt"/>
                <a:cs typeface="+mn-cs"/>
              </a:defRPr>
            </a:lvl1pPr>
          </a:lstStyle>
          <a:p>
            <a:pPr>
              <a:defRPr/>
            </a:pPr>
            <a:endParaRPr lang="nl-NL" dirty="0"/>
          </a:p>
        </p:txBody>
      </p:sp>
      <p:sp>
        <p:nvSpPr>
          <p:cNvPr id="735237" name="Rectangle 5"/>
          <p:cNvSpPr>
            <a:spLocks noGrp="1" noChangeArrowheads="1"/>
          </p:cNvSpPr>
          <p:nvPr>
            <p:ph type="ftr" sz="quarter" idx="3"/>
          </p:nvPr>
        </p:nvSpPr>
        <p:spPr bwMode="auto">
          <a:xfrm>
            <a:off x="8611077" y="32787435"/>
            <a:ext cx="7980998" cy="2500313"/>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ctr">
              <a:defRPr sz="5600" smtClean="0">
                <a:latin typeface="+mn-lt"/>
                <a:cs typeface="+mn-cs"/>
              </a:defRPr>
            </a:lvl1pPr>
          </a:lstStyle>
          <a:p>
            <a:pPr>
              <a:defRPr/>
            </a:pPr>
            <a:endParaRPr lang="nl-NL" dirty="0"/>
          </a:p>
        </p:txBody>
      </p:sp>
      <p:sp>
        <p:nvSpPr>
          <p:cNvPr id="735238" name="Rectangle 6"/>
          <p:cNvSpPr>
            <a:spLocks noGrp="1" noChangeArrowheads="1"/>
          </p:cNvSpPr>
          <p:nvPr>
            <p:ph type="sldNum" sz="quarter" idx="4"/>
          </p:nvPr>
        </p:nvSpPr>
        <p:spPr bwMode="auto">
          <a:xfrm>
            <a:off x="18062258" y="32787435"/>
            <a:ext cx="5880735" cy="2500313"/>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r">
              <a:defRPr sz="5600" smtClean="0">
                <a:latin typeface="+mn-lt"/>
                <a:cs typeface="+mn-cs"/>
              </a:defRPr>
            </a:lvl1pPr>
          </a:lstStyle>
          <a:p>
            <a:pPr>
              <a:defRPr/>
            </a:pPr>
            <a:fld id="{8471CC2F-16E2-44BE-B3BA-18A84F48C2DC}" type="slidenum">
              <a:rPr lang="nl-NL"/>
              <a:pPr>
                <a:defRPr/>
              </a:pPr>
              <a:t>‹N°›</a:t>
            </a:fld>
            <a:endParaRPr lang="nl-NL" dirty="0"/>
          </a:p>
        </p:txBody>
      </p:sp>
    </p:spTree>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Lst>
  <p:hf hdr="0" ftr="0" dt="0"/>
  <p:txStyles>
    <p:titleStyle>
      <a:lvl1pPr algn="ctr" rtl="0" eaLnBrk="1" fontAlgn="base" hangingPunct="1">
        <a:spcBef>
          <a:spcPct val="0"/>
        </a:spcBef>
        <a:spcAft>
          <a:spcPct val="0"/>
        </a:spcAft>
        <a:defRPr sz="17700">
          <a:solidFill>
            <a:schemeClr val="tx2"/>
          </a:solidFill>
          <a:latin typeface="+mj-lt"/>
          <a:ea typeface="+mj-ea"/>
          <a:cs typeface="+mj-cs"/>
        </a:defRPr>
      </a:lvl1pPr>
      <a:lvl2pPr algn="ctr" rtl="0" eaLnBrk="1" fontAlgn="base" hangingPunct="1">
        <a:spcBef>
          <a:spcPct val="0"/>
        </a:spcBef>
        <a:spcAft>
          <a:spcPct val="0"/>
        </a:spcAft>
        <a:defRPr sz="17700">
          <a:solidFill>
            <a:schemeClr val="tx2"/>
          </a:solidFill>
          <a:latin typeface="Arial" charset="0"/>
          <a:cs typeface="Arial" charset="0"/>
        </a:defRPr>
      </a:lvl2pPr>
      <a:lvl3pPr algn="ctr" rtl="0" eaLnBrk="1" fontAlgn="base" hangingPunct="1">
        <a:spcBef>
          <a:spcPct val="0"/>
        </a:spcBef>
        <a:spcAft>
          <a:spcPct val="0"/>
        </a:spcAft>
        <a:defRPr sz="17700">
          <a:solidFill>
            <a:schemeClr val="tx2"/>
          </a:solidFill>
          <a:latin typeface="Arial" charset="0"/>
          <a:cs typeface="Arial" charset="0"/>
        </a:defRPr>
      </a:lvl3pPr>
      <a:lvl4pPr algn="ctr" rtl="0" eaLnBrk="1" fontAlgn="base" hangingPunct="1">
        <a:spcBef>
          <a:spcPct val="0"/>
        </a:spcBef>
        <a:spcAft>
          <a:spcPct val="0"/>
        </a:spcAft>
        <a:defRPr sz="17700">
          <a:solidFill>
            <a:schemeClr val="tx2"/>
          </a:solidFill>
          <a:latin typeface="Arial" charset="0"/>
          <a:cs typeface="Arial" charset="0"/>
        </a:defRPr>
      </a:lvl4pPr>
      <a:lvl5pPr algn="ctr" rtl="0" eaLnBrk="1" fontAlgn="base" hangingPunct="1">
        <a:spcBef>
          <a:spcPct val="0"/>
        </a:spcBef>
        <a:spcAft>
          <a:spcPct val="0"/>
        </a:spcAft>
        <a:defRPr sz="17700">
          <a:solidFill>
            <a:schemeClr val="tx2"/>
          </a:solidFill>
          <a:latin typeface="Arial" charset="0"/>
          <a:cs typeface="Arial" charset="0"/>
        </a:defRPr>
      </a:lvl5pPr>
      <a:lvl6pPr marL="1836230" algn="ctr" rtl="0" eaLnBrk="1" fontAlgn="base" hangingPunct="1">
        <a:spcBef>
          <a:spcPct val="0"/>
        </a:spcBef>
        <a:spcAft>
          <a:spcPct val="0"/>
        </a:spcAft>
        <a:defRPr sz="17700">
          <a:solidFill>
            <a:schemeClr val="tx2"/>
          </a:solidFill>
          <a:latin typeface="Arial" charset="0"/>
          <a:cs typeface="Arial" charset="0"/>
        </a:defRPr>
      </a:lvl6pPr>
      <a:lvl7pPr marL="3672459" algn="ctr" rtl="0" eaLnBrk="1" fontAlgn="base" hangingPunct="1">
        <a:spcBef>
          <a:spcPct val="0"/>
        </a:spcBef>
        <a:spcAft>
          <a:spcPct val="0"/>
        </a:spcAft>
        <a:defRPr sz="17700">
          <a:solidFill>
            <a:schemeClr val="tx2"/>
          </a:solidFill>
          <a:latin typeface="Arial" charset="0"/>
          <a:cs typeface="Arial" charset="0"/>
        </a:defRPr>
      </a:lvl7pPr>
      <a:lvl8pPr marL="5508689" algn="ctr" rtl="0" eaLnBrk="1" fontAlgn="base" hangingPunct="1">
        <a:spcBef>
          <a:spcPct val="0"/>
        </a:spcBef>
        <a:spcAft>
          <a:spcPct val="0"/>
        </a:spcAft>
        <a:defRPr sz="17700">
          <a:solidFill>
            <a:schemeClr val="tx2"/>
          </a:solidFill>
          <a:latin typeface="Arial" charset="0"/>
          <a:cs typeface="Arial" charset="0"/>
        </a:defRPr>
      </a:lvl8pPr>
      <a:lvl9pPr marL="7344918" algn="ctr" rtl="0" eaLnBrk="1" fontAlgn="base" hangingPunct="1">
        <a:spcBef>
          <a:spcPct val="0"/>
        </a:spcBef>
        <a:spcAft>
          <a:spcPct val="0"/>
        </a:spcAft>
        <a:defRPr sz="17700">
          <a:solidFill>
            <a:schemeClr val="tx2"/>
          </a:solidFill>
          <a:latin typeface="Arial" charset="0"/>
          <a:cs typeface="Arial" charset="0"/>
        </a:defRPr>
      </a:lvl9pPr>
    </p:titleStyle>
    <p:bodyStyle>
      <a:lvl1pPr marL="1377173" indent="-1377173" algn="l" rtl="0" eaLnBrk="1" fontAlgn="base" hangingPunct="1">
        <a:spcBef>
          <a:spcPct val="20000"/>
        </a:spcBef>
        <a:spcAft>
          <a:spcPct val="0"/>
        </a:spcAft>
        <a:buChar char="•"/>
        <a:defRPr sz="12800">
          <a:solidFill>
            <a:schemeClr val="tx1"/>
          </a:solidFill>
          <a:latin typeface="+mn-lt"/>
          <a:ea typeface="+mn-ea"/>
          <a:cs typeface="+mn-cs"/>
        </a:defRPr>
      </a:lvl1pPr>
      <a:lvl2pPr marL="2983873" indent="-1147644" algn="l" rtl="0" eaLnBrk="1" fontAlgn="base" hangingPunct="1">
        <a:spcBef>
          <a:spcPct val="20000"/>
        </a:spcBef>
        <a:spcAft>
          <a:spcPct val="0"/>
        </a:spcAft>
        <a:buChar char="–"/>
        <a:defRPr sz="11200">
          <a:solidFill>
            <a:schemeClr val="tx1"/>
          </a:solidFill>
          <a:latin typeface="+mn-lt"/>
          <a:cs typeface="+mn-cs"/>
        </a:defRPr>
      </a:lvl2pPr>
      <a:lvl3pPr marL="4590574" indent="-918115" algn="l" rtl="0" eaLnBrk="1" fontAlgn="base" hangingPunct="1">
        <a:spcBef>
          <a:spcPct val="20000"/>
        </a:spcBef>
        <a:spcAft>
          <a:spcPct val="0"/>
        </a:spcAft>
        <a:buChar char="•"/>
        <a:defRPr sz="9600">
          <a:solidFill>
            <a:schemeClr val="tx1"/>
          </a:solidFill>
          <a:latin typeface="+mn-lt"/>
          <a:cs typeface="+mn-cs"/>
        </a:defRPr>
      </a:lvl3pPr>
      <a:lvl4pPr marL="6426803" indent="-918115" algn="l" rtl="0" eaLnBrk="1" fontAlgn="base" hangingPunct="1">
        <a:spcBef>
          <a:spcPct val="20000"/>
        </a:spcBef>
        <a:spcAft>
          <a:spcPct val="0"/>
        </a:spcAft>
        <a:buChar char="–"/>
        <a:defRPr sz="8100">
          <a:solidFill>
            <a:schemeClr val="tx1"/>
          </a:solidFill>
          <a:latin typeface="+mn-lt"/>
          <a:cs typeface="+mn-cs"/>
        </a:defRPr>
      </a:lvl4pPr>
      <a:lvl5pPr marL="8263033" indent="-918115" algn="l" rtl="0" eaLnBrk="1" fontAlgn="base" hangingPunct="1">
        <a:spcBef>
          <a:spcPct val="20000"/>
        </a:spcBef>
        <a:spcAft>
          <a:spcPct val="0"/>
        </a:spcAft>
        <a:buChar char="»"/>
        <a:defRPr sz="8100">
          <a:solidFill>
            <a:schemeClr val="tx1"/>
          </a:solidFill>
          <a:latin typeface="+mn-lt"/>
          <a:cs typeface="+mn-cs"/>
        </a:defRPr>
      </a:lvl5pPr>
      <a:lvl6pPr marL="10099262" indent="-918115" algn="l" rtl="0" eaLnBrk="1" fontAlgn="base" hangingPunct="1">
        <a:spcBef>
          <a:spcPct val="20000"/>
        </a:spcBef>
        <a:spcAft>
          <a:spcPct val="0"/>
        </a:spcAft>
        <a:buChar char="»"/>
        <a:defRPr sz="8100">
          <a:solidFill>
            <a:schemeClr val="tx1"/>
          </a:solidFill>
          <a:latin typeface="+mn-lt"/>
          <a:cs typeface="+mn-cs"/>
        </a:defRPr>
      </a:lvl6pPr>
      <a:lvl7pPr marL="11935492" indent="-918115" algn="l" rtl="0" eaLnBrk="1" fontAlgn="base" hangingPunct="1">
        <a:spcBef>
          <a:spcPct val="20000"/>
        </a:spcBef>
        <a:spcAft>
          <a:spcPct val="0"/>
        </a:spcAft>
        <a:buChar char="»"/>
        <a:defRPr sz="8100">
          <a:solidFill>
            <a:schemeClr val="tx1"/>
          </a:solidFill>
          <a:latin typeface="+mn-lt"/>
          <a:cs typeface="+mn-cs"/>
        </a:defRPr>
      </a:lvl7pPr>
      <a:lvl8pPr marL="13771721" indent="-918115" algn="l" rtl="0" eaLnBrk="1" fontAlgn="base" hangingPunct="1">
        <a:spcBef>
          <a:spcPct val="20000"/>
        </a:spcBef>
        <a:spcAft>
          <a:spcPct val="0"/>
        </a:spcAft>
        <a:buChar char="»"/>
        <a:defRPr sz="8100">
          <a:solidFill>
            <a:schemeClr val="tx1"/>
          </a:solidFill>
          <a:latin typeface="+mn-lt"/>
          <a:cs typeface="+mn-cs"/>
        </a:defRPr>
      </a:lvl8pPr>
      <a:lvl9pPr marL="15607951" indent="-918115" algn="l" rtl="0" eaLnBrk="1" fontAlgn="base" hangingPunct="1">
        <a:spcBef>
          <a:spcPct val="20000"/>
        </a:spcBef>
        <a:spcAft>
          <a:spcPct val="0"/>
        </a:spcAft>
        <a:buChar char="»"/>
        <a:defRPr sz="8100">
          <a:solidFill>
            <a:schemeClr val="tx1"/>
          </a:solidFill>
          <a:latin typeface="+mn-lt"/>
          <a:cs typeface="+mn-cs"/>
        </a:defRPr>
      </a:lvl9pPr>
    </p:bodyStyle>
    <p:otherStyle>
      <a:defPPr>
        <a:defRPr lang="fr-FR"/>
      </a:defPPr>
      <a:lvl1pPr marL="0" algn="l" defTabSz="3672459" rtl="0" eaLnBrk="1" latinLnBrk="0" hangingPunct="1">
        <a:defRPr sz="7200" kern="1200">
          <a:solidFill>
            <a:schemeClr val="tx1"/>
          </a:solidFill>
          <a:latin typeface="+mn-lt"/>
          <a:ea typeface="+mn-ea"/>
          <a:cs typeface="+mn-cs"/>
        </a:defRPr>
      </a:lvl1pPr>
      <a:lvl2pPr marL="1836230" algn="l" defTabSz="3672459" rtl="0" eaLnBrk="1" latinLnBrk="0" hangingPunct="1">
        <a:defRPr sz="7200" kern="1200">
          <a:solidFill>
            <a:schemeClr val="tx1"/>
          </a:solidFill>
          <a:latin typeface="+mn-lt"/>
          <a:ea typeface="+mn-ea"/>
          <a:cs typeface="+mn-cs"/>
        </a:defRPr>
      </a:lvl2pPr>
      <a:lvl3pPr marL="3672459" algn="l" defTabSz="3672459" rtl="0" eaLnBrk="1" latinLnBrk="0" hangingPunct="1">
        <a:defRPr sz="7200" kern="1200">
          <a:solidFill>
            <a:schemeClr val="tx1"/>
          </a:solidFill>
          <a:latin typeface="+mn-lt"/>
          <a:ea typeface="+mn-ea"/>
          <a:cs typeface="+mn-cs"/>
        </a:defRPr>
      </a:lvl3pPr>
      <a:lvl4pPr marL="5508689" algn="l" defTabSz="3672459" rtl="0" eaLnBrk="1" latinLnBrk="0" hangingPunct="1">
        <a:defRPr sz="7200" kern="1200">
          <a:solidFill>
            <a:schemeClr val="tx1"/>
          </a:solidFill>
          <a:latin typeface="+mn-lt"/>
          <a:ea typeface="+mn-ea"/>
          <a:cs typeface="+mn-cs"/>
        </a:defRPr>
      </a:lvl4pPr>
      <a:lvl5pPr marL="7344918" algn="l" defTabSz="3672459" rtl="0" eaLnBrk="1" latinLnBrk="0" hangingPunct="1">
        <a:defRPr sz="7200" kern="1200">
          <a:solidFill>
            <a:schemeClr val="tx1"/>
          </a:solidFill>
          <a:latin typeface="+mn-lt"/>
          <a:ea typeface="+mn-ea"/>
          <a:cs typeface="+mn-cs"/>
        </a:defRPr>
      </a:lvl5pPr>
      <a:lvl6pPr marL="9181148" algn="l" defTabSz="3672459" rtl="0" eaLnBrk="1" latinLnBrk="0" hangingPunct="1">
        <a:defRPr sz="7200" kern="1200">
          <a:solidFill>
            <a:schemeClr val="tx1"/>
          </a:solidFill>
          <a:latin typeface="+mn-lt"/>
          <a:ea typeface="+mn-ea"/>
          <a:cs typeface="+mn-cs"/>
        </a:defRPr>
      </a:lvl6pPr>
      <a:lvl7pPr marL="11017377" algn="l" defTabSz="3672459" rtl="0" eaLnBrk="1" latinLnBrk="0" hangingPunct="1">
        <a:defRPr sz="7200" kern="1200">
          <a:solidFill>
            <a:schemeClr val="tx1"/>
          </a:solidFill>
          <a:latin typeface="+mn-lt"/>
          <a:ea typeface="+mn-ea"/>
          <a:cs typeface="+mn-cs"/>
        </a:defRPr>
      </a:lvl7pPr>
      <a:lvl8pPr marL="12853607" algn="l" defTabSz="3672459" rtl="0" eaLnBrk="1" latinLnBrk="0" hangingPunct="1">
        <a:defRPr sz="7200" kern="1200">
          <a:solidFill>
            <a:schemeClr val="tx1"/>
          </a:solidFill>
          <a:latin typeface="+mn-lt"/>
          <a:ea typeface="+mn-ea"/>
          <a:cs typeface="+mn-cs"/>
        </a:defRPr>
      </a:lvl8pPr>
      <a:lvl9pPr marL="14689836" algn="l" defTabSz="3672459" rtl="0" eaLnBrk="1" latinLnBrk="0" hangingPunct="1">
        <a:defRPr sz="72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33186" name="Rectangle 2"/>
          <p:cNvSpPr>
            <a:spLocks noChangeArrowheads="1"/>
          </p:cNvSpPr>
          <p:nvPr/>
        </p:nvSpPr>
        <p:spPr bwMode="auto">
          <a:xfrm>
            <a:off x="0" y="0"/>
            <a:ext cx="25203150" cy="36004500"/>
          </a:xfrm>
          <a:prstGeom prst="rect">
            <a:avLst/>
          </a:prstGeom>
          <a:gradFill rotWithShape="0">
            <a:gsLst>
              <a:gs pos="0">
                <a:schemeClr val="bg1"/>
              </a:gs>
              <a:gs pos="100000">
                <a:srgbClr val="3399FF"/>
              </a:gs>
            </a:gsLst>
            <a:lin ang="2700000" scaled="1"/>
          </a:gradFill>
          <a:ln w="9525">
            <a:solidFill>
              <a:schemeClr val="tx1"/>
            </a:solidFill>
            <a:miter lim="800000"/>
            <a:headEnd/>
            <a:tailEnd/>
          </a:ln>
          <a:effectLst/>
        </p:spPr>
        <p:txBody>
          <a:bodyPr wrap="none" lIns="367246" tIns="183623" rIns="367246" bIns="183623" anchor="ctr"/>
          <a:lstStyle/>
          <a:p>
            <a:pPr>
              <a:defRPr/>
            </a:pPr>
            <a:endParaRPr lang="fr-FR" dirty="0"/>
          </a:p>
        </p:txBody>
      </p:sp>
      <p:sp>
        <p:nvSpPr>
          <p:cNvPr id="4099" name="Rectangle 3"/>
          <p:cNvSpPr>
            <a:spLocks noGrp="1" noChangeArrowheads="1"/>
          </p:cNvSpPr>
          <p:nvPr>
            <p:ph type="body" idx="1"/>
          </p:nvPr>
        </p:nvSpPr>
        <p:spPr bwMode="auto">
          <a:xfrm>
            <a:off x="1890236" y="10401300"/>
            <a:ext cx="21422678" cy="21602700"/>
          </a:xfrm>
          <a:prstGeom prst="rect">
            <a:avLst/>
          </a:prstGeom>
          <a:noFill/>
          <a:ln w="9525">
            <a:noFill/>
            <a:miter lim="800000"/>
            <a:headEnd/>
            <a:tailEnd/>
          </a:ln>
        </p:spPr>
        <p:txBody>
          <a:bodyPr vert="horz" wrap="square" lIns="367246" tIns="183623" rIns="367246" bIns="183623"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733188" name="Rectangle 4"/>
          <p:cNvSpPr>
            <a:spLocks noGrp="1" noChangeArrowheads="1"/>
          </p:cNvSpPr>
          <p:nvPr>
            <p:ph type="dt" sz="half" idx="2"/>
          </p:nvPr>
        </p:nvSpPr>
        <p:spPr bwMode="auto">
          <a:xfrm>
            <a:off x="1890237" y="32804100"/>
            <a:ext cx="5250657" cy="2400300"/>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defRPr sz="5600" smtClean="0">
                <a:solidFill>
                  <a:srgbClr val="003366"/>
                </a:solidFill>
                <a:latin typeface="+mn-lt"/>
              </a:defRPr>
            </a:lvl1pPr>
          </a:lstStyle>
          <a:p>
            <a:pPr>
              <a:defRPr/>
            </a:pPr>
            <a:endParaRPr lang="fr-FR" dirty="0"/>
          </a:p>
        </p:txBody>
      </p:sp>
      <p:sp>
        <p:nvSpPr>
          <p:cNvPr id="733189" name="Rectangle 5"/>
          <p:cNvSpPr>
            <a:spLocks noGrp="1" noChangeArrowheads="1"/>
          </p:cNvSpPr>
          <p:nvPr>
            <p:ph type="ftr" sz="quarter" idx="3"/>
          </p:nvPr>
        </p:nvSpPr>
        <p:spPr bwMode="auto">
          <a:xfrm>
            <a:off x="8611077" y="32804100"/>
            <a:ext cx="7980998" cy="2400300"/>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ctr">
              <a:defRPr sz="5600" smtClean="0">
                <a:solidFill>
                  <a:srgbClr val="003366"/>
                </a:solidFill>
                <a:latin typeface="+mn-lt"/>
              </a:defRPr>
            </a:lvl1pPr>
          </a:lstStyle>
          <a:p>
            <a:pPr>
              <a:defRPr/>
            </a:pPr>
            <a:endParaRPr lang="fr-FR" dirty="0"/>
          </a:p>
        </p:txBody>
      </p:sp>
      <p:sp>
        <p:nvSpPr>
          <p:cNvPr id="733190" name="Rectangle 6"/>
          <p:cNvSpPr>
            <a:spLocks noGrp="1" noChangeArrowheads="1"/>
          </p:cNvSpPr>
          <p:nvPr>
            <p:ph type="sldNum" sz="quarter" idx="4"/>
          </p:nvPr>
        </p:nvSpPr>
        <p:spPr bwMode="auto">
          <a:xfrm>
            <a:off x="18062257" y="32804100"/>
            <a:ext cx="5250657" cy="2400300"/>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r">
              <a:defRPr sz="5600" smtClean="0">
                <a:solidFill>
                  <a:srgbClr val="003366"/>
                </a:solidFill>
                <a:latin typeface="+mn-lt"/>
              </a:defRPr>
            </a:lvl1pPr>
          </a:lstStyle>
          <a:p>
            <a:fld id="{CF4668DC-857F-487D-BFFA-8C0CA5037977}" type="slidenum">
              <a:rPr lang="fr-BE" smtClean="0"/>
              <a:pPr/>
              <a:t>‹N°›</a:t>
            </a:fld>
            <a:endParaRPr lang="fr-BE" dirty="0"/>
          </a:p>
        </p:txBody>
      </p:sp>
      <p:sp>
        <p:nvSpPr>
          <p:cNvPr id="733191" name="Rectangle 7"/>
          <p:cNvSpPr>
            <a:spLocks noChangeArrowheads="1"/>
          </p:cNvSpPr>
          <p:nvPr/>
        </p:nvSpPr>
        <p:spPr bwMode="auto">
          <a:xfrm>
            <a:off x="0" y="800100"/>
            <a:ext cx="25203150" cy="6400800"/>
          </a:xfrm>
          <a:prstGeom prst="rect">
            <a:avLst/>
          </a:prstGeom>
          <a:solidFill>
            <a:schemeClr val="bg1"/>
          </a:solidFill>
          <a:ln w="9525">
            <a:solidFill>
              <a:srgbClr val="33CCFF"/>
            </a:solidFill>
            <a:miter lim="800000"/>
            <a:headEnd/>
            <a:tailEnd/>
          </a:ln>
          <a:effectLst/>
        </p:spPr>
        <p:txBody>
          <a:bodyPr wrap="none" lIns="367246" tIns="183623" rIns="367246" bIns="183623" anchor="ctr"/>
          <a:lstStyle/>
          <a:p>
            <a:pPr>
              <a:defRPr/>
            </a:pPr>
            <a:endParaRPr lang="fr-FR" dirty="0"/>
          </a:p>
        </p:txBody>
      </p:sp>
      <p:sp>
        <p:nvSpPr>
          <p:cNvPr id="4104" name="Rectangle 8"/>
          <p:cNvSpPr>
            <a:spLocks noGrp="1" noChangeArrowheads="1"/>
          </p:cNvSpPr>
          <p:nvPr>
            <p:ph type="title"/>
          </p:nvPr>
        </p:nvSpPr>
        <p:spPr bwMode="auto">
          <a:xfrm>
            <a:off x="5040630" y="1200150"/>
            <a:ext cx="20162520" cy="6000750"/>
          </a:xfrm>
          <a:prstGeom prst="rect">
            <a:avLst/>
          </a:prstGeom>
          <a:noFill/>
          <a:ln w="9525">
            <a:noFill/>
            <a:miter lim="800000"/>
            <a:headEnd/>
            <a:tailEnd/>
          </a:ln>
        </p:spPr>
        <p:txBody>
          <a:bodyPr vert="horz" wrap="square" lIns="367246" tIns="183623" rIns="367246" bIns="183623" numCol="1" anchor="ctr" anchorCtr="0" compatLnSpc="1">
            <a:prstTxWarp prst="textNoShape">
              <a:avLst/>
            </a:prstTxWarp>
          </a:bodyPr>
          <a:lstStyle/>
          <a:p>
            <a:pPr lvl="0"/>
            <a:r>
              <a:rPr lang="nl-NL"/>
              <a:t>Klik om het opmaakprofiel van de modeltitel te bewerken</a:t>
            </a:r>
          </a:p>
        </p:txBody>
      </p:sp>
      <p:grpSp>
        <p:nvGrpSpPr>
          <p:cNvPr id="2" name="Group 9"/>
          <p:cNvGrpSpPr>
            <a:grpSpLocks/>
          </p:cNvGrpSpPr>
          <p:nvPr/>
        </p:nvGrpSpPr>
        <p:grpSpPr bwMode="auto">
          <a:xfrm>
            <a:off x="630079" y="800100"/>
            <a:ext cx="4830604" cy="6400800"/>
            <a:chOff x="144" y="96"/>
            <a:chExt cx="1104" cy="768"/>
          </a:xfrm>
        </p:grpSpPr>
        <p:pic>
          <p:nvPicPr>
            <p:cNvPr id="4106" name="Picture 10" descr="logo_bmd_jpg"/>
            <p:cNvPicPr>
              <a:picLocks noChangeAspect="1" noChangeArrowheads="1"/>
            </p:cNvPicPr>
            <p:nvPr/>
          </p:nvPicPr>
          <p:blipFill>
            <a:blip r:embed="rId15" cstate="print"/>
            <a:srcRect/>
            <a:stretch>
              <a:fillRect/>
            </a:stretch>
          </p:blipFill>
          <p:spPr bwMode="auto">
            <a:xfrm>
              <a:off x="144" y="192"/>
              <a:ext cx="1104" cy="497"/>
            </a:xfrm>
            <a:prstGeom prst="rect">
              <a:avLst/>
            </a:prstGeom>
            <a:noFill/>
            <a:ln w="9525">
              <a:noFill/>
              <a:miter lim="800000"/>
              <a:headEnd/>
              <a:tailEnd/>
            </a:ln>
          </p:spPr>
        </p:pic>
        <p:sp>
          <p:nvSpPr>
            <p:cNvPr id="733195" name="Line 11"/>
            <p:cNvSpPr>
              <a:spLocks noChangeShapeType="1"/>
            </p:cNvSpPr>
            <p:nvPr/>
          </p:nvSpPr>
          <p:spPr bwMode="auto">
            <a:xfrm>
              <a:off x="1152" y="96"/>
              <a:ext cx="0" cy="768"/>
            </a:xfrm>
            <a:prstGeom prst="line">
              <a:avLst/>
            </a:prstGeom>
            <a:noFill/>
            <a:ln w="9525">
              <a:solidFill>
                <a:srgbClr val="33CCFF"/>
              </a:solidFill>
              <a:round/>
              <a:headEnd/>
              <a:tailEnd/>
            </a:ln>
            <a:effectLst/>
          </p:spPr>
          <p:txBody>
            <a:bodyPr/>
            <a:lstStyle/>
            <a:p>
              <a:pPr>
                <a:defRPr/>
              </a:pPr>
              <a:endParaRPr lang="fr-FR" dirty="0"/>
            </a:p>
          </p:txBody>
        </p:sp>
      </p:grpSp>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 id="2147483763" r:id="rId12"/>
    <p:sldLayoutId id="2147483764" r:id="rId13"/>
  </p:sldLayoutIdLst>
  <p:transition>
    <p:wipe dir="r"/>
  </p:transition>
  <p:hf hdr="0" ftr="0" dt="0"/>
  <p:txStyles>
    <p:titleStyle>
      <a:lvl1pPr algn="ctr" rtl="0" eaLnBrk="1" fontAlgn="base" hangingPunct="1">
        <a:spcBef>
          <a:spcPct val="0"/>
        </a:spcBef>
        <a:spcAft>
          <a:spcPct val="0"/>
        </a:spcAft>
        <a:defRPr sz="11200" b="1">
          <a:solidFill>
            <a:srgbClr val="0091C4"/>
          </a:solidFill>
          <a:latin typeface="+mj-lt"/>
          <a:ea typeface="+mj-ea"/>
          <a:cs typeface="+mj-cs"/>
        </a:defRPr>
      </a:lvl1pPr>
      <a:lvl2pPr algn="ctr" rtl="0" eaLnBrk="1" fontAlgn="base" hangingPunct="1">
        <a:spcBef>
          <a:spcPct val="0"/>
        </a:spcBef>
        <a:spcAft>
          <a:spcPct val="0"/>
        </a:spcAft>
        <a:defRPr sz="11200" b="1">
          <a:solidFill>
            <a:srgbClr val="0091C4"/>
          </a:solidFill>
          <a:latin typeface="Century Gothic" pitchFamily="34" charset="0"/>
        </a:defRPr>
      </a:lvl2pPr>
      <a:lvl3pPr algn="ctr" rtl="0" eaLnBrk="1" fontAlgn="base" hangingPunct="1">
        <a:spcBef>
          <a:spcPct val="0"/>
        </a:spcBef>
        <a:spcAft>
          <a:spcPct val="0"/>
        </a:spcAft>
        <a:defRPr sz="11200" b="1">
          <a:solidFill>
            <a:srgbClr val="0091C4"/>
          </a:solidFill>
          <a:latin typeface="Century Gothic" pitchFamily="34" charset="0"/>
        </a:defRPr>
      </a:lvl3pPr>
      <a:lvl4pPr algn="ctr" rtl="0" eaLnBrk="1" fontAlgn="base" hangingPunct="1">
        <a:spcBef>
          <a:spcPct val="0"/>
        </a:spcBef>
        <a:spcAft>
          <a:spcPct val="0"/>
        </a:spcAft>
        <a:defRPr sz="11200" b="1">
          <a:solidFill>
            <a:srgbClr val="0091C4"/>
          </a:solidFill>
          <a:latin typeface="Century Gothic" pitchFamily="34" charset="0"/>
        </a:defRPr>
      </a:lvl4pPr>
      <a:lvl5pPr algn="ctr" rtl="0" eaLnBrk="1" fontAlgn="base" hangingPunct="1">
        <a:spcBef>
          <a:spcPct val="0"/>
        </a:spcBef>
        <a:spcAft>
          <a:spcPct val="0"/>
        </a:spcAft>
        <a:defRPr sz="11200" b="1">
          <a:solidFill>
            <a:srgbClr val="0091C4"/>
          </a:solidFill>
          <a:latin typeface="Century Gothic" pitchFamily="34" charset="0"/>
        </a:defRPr>
      </a:lvl5pPr>
      <a:lvl6pPr marL="1836230" algn="ctr" rtl="0" eaLnBrk="1" fontAlgn="base" hangingPunct="1">
        <a:spcBef>
          <a:spcPct val="0"/>
        </a:spcBef>
        <a:spcAft>
          <a:spcPct val="0"/>
        </a:spcAft>
        <a:defRPr sz="11200" b="1">
          <a:solidFill>
            <a:srgbClr val="0091C4"/>
          </a:solidFill>
          <a:latin typeface="Century Gothic" pitchFamily="34" charset="0"/>
        </a:defRPr>
      </a:lvl6pPr>
      <a:lvl7pPr marL="3672459" algn="ctr" rtl="0" eaLnBrk="1" fontAlgn="base" hangingPunct="1">
        <a:spcBef>
          <a:spcPct val="0"/>
        </a:spcBef>
        <a:spcAft>
          <a:spcPct val="0"/>
        </a:spcAft>
        <a:defRPr sz="11200" b="1">
          <a:solidFill>
            <a:srgbClr val="0091C4"/>
          </a:solidFill>
          <a:latin typeface="Century Gothic" pitchFamily="34" charset="0"/>
        </a:defRPr>
      </a:lvl7pPr>
      <a:lvl8pPr marL="5508689" algn="ctr" rtl="0" eaLnBrk="1" fontAlgn="base" hangingPunct="1">
        <a:spcBef>
          <a:spcPct val="0"/>
        </a:spcBef>
        <a:spcAft>
          <a:spcPct val="0"/>
        </a:spcAft>
        <a:defRPr sz="11200" b="1">
          <a:solidFill>
            <a:srgbClr val="0091C4"/>
          </a:solidFill>
          <a:latin typeface="Century Gothic" pitchFamily="34" charset="0"/>
        </a:defRPr>
      </a:lvl8pPr>
      <a:lvl9pPr marL="7344918" algn="ctr" rtl="0" eaLnBrk="1" fontAlgn="base" hangingPunct="1">
        <a:spcBef>
          <a:spcPct val="0"/>
        </a:spcBef>
        <a:spcAft>
          <a:spcPct val="0"/>
        </a:spcAft>
        <a:defRPr sz="11200" b="1">
          <a:solidFill>
            <a:srgbClr val="0091C4"/>
          </a:solidFill>
          <a:latin typeface="Century Gothic" pitchFamily="34" charset="0"/>
        </a:defRPr>
      </a:lvl9pPr>
    </p:titleStyle>
    <p:bodyStyle>
      <a:lvl1pPr marL="1377173" indent="-1377173" algn="l" rtl="0" eaLnBrk="1" fontAlgn="base" hangingPunct="1">
        <a:spcBef>
          <a:spcPct val="20000"/>
        </a:spcBef>
        <a:spcAft>
          <a:spcPct val="0"/>
        </a:spcAft>
        <a:buChar char="•"/>
        <a:defRPr sz="9600">
          <a:solidFill>
            <a:srgbClr val="003366"/>
          </a:solidFill>
          <a:latin typeface="+mn-lt"/>
          <a:ea typeface="+mn-ea"/>
          <a:cs typeface="+mn-cs"/>
        </a:defRPr>
      </a:lvl1pPr>
      <a:lvl2pPr marL="2983873" indent="-1147644" algn="l" rtl="0" eaLnBrk="1" fontAlgn="base" hangingPunct="1">
        <a:spcBef>
          <a:spcPct val="20000"/>
        </a:spcBef>
        <a:spcAft>
          <a:spcPct val="0"/>
        </a:spcAft>
        <a:buFont typeface="Wingdings" pitchFamily="2" charset="2"/>
        <a:buChar char="§"/>
        <a:defRPr sz="8100">
          <a:solidFill>
            <a:srgbClr val="003366"/>
          </a:solidFill>
          <a:latin typeface="+mn-lt"/>
        </a:defRPr>
      </a:lvl2pPr>
      <a:lvl3pPr marL="4590574" indent="-918115" algn="l" rtl="0" eaLnBrk="1" fontAlgn="base" hangingPunct="1">
        <a:spcBef>
          <a:spcPct val="20000"/>
        </a:spcBef>
        <a:spcAft>
          <a:spcPct val="0"/>
        </a:spcAft>
        <a:buFont typeface="Wingdings" pitchFamily="2" charset="2"/>
        <a:buChar char="Ø"/>
        <a:defRPr sz="8100">
          <a:solidFill>
            <a:srgbClr val="003366"/>
          </a:solidFill>
          <a:latin typeface="+mn-lt"/>
        </a:defRPr>
      </a:lvl3pPr>
      <a:lvl4pPr marL="6426803" indent="-918115" algn="l" rtl="0" eaLnBrk="1" fontAlgn="base" hangingPunct="1">
        <a:spcBef>
          <a:spcPct val="20000"/>
        </a:spcBef>
        <a:spcAft>
          <a:spcPct val="0"/>
        </a:spcAft>
        <a:buChar char="•"/>
        <a:defRPr sz="8100">
          <a:solidFill>
            <a:srgbClr val="003366"/>
          </a:solidFill>
          <a:latin typeface="+mn-lt"/>
        </a:defRPr>
      </a:lvl4pPr>
      <a:lvl5pPr marL="8263033" indent="-918115" algn="l" rtl="0" eaLnBrk="1" fontAlgn="base" hangingPunct="1">
        <a:spcBef>
          <a:spcPct val="20000"/>
        </a:spcBef>
        <a:spcAft>
          <a:spcPct val="0"/>
        </a:spcAft>
        <a:buFont typeface="Wingdings" pitchFamily="2" charset="2"/>
        <a:buChar char="§"/>
        <a:defRPr sz="8100">
          <a:solidFill>
            <a:srgbClr val="003366"/>
          </a:solidFill>
          <a:latin typeface="+mn-lt"/>
        </a:defRPr>
      </a:lvl5pPr>
      <a:lvl6pPr marL="10099262" indent="-918115" algn="l" rtl="0" eaLnBrk="1" fontAlgn="base" hangingPunct="1">
        <a:spcBef>
          <a:spcPct val="20000"/>
        </a:spcBef>
        <a:spcAft>
          <a:spcPct val="0"/>
        </a:spcAft>
        <a:buFont typeface="Wingdings" pitchFamily="2" charset="2"/>
        <a:buChar char="§"/>
        <a:defRPr sz="8100">
          <a:solidFill>
            <a:srgbClr val="003366"/>
          </a:solidFill>
          <a:latin typeface="+mn-lt"/>
        </a:defRPr>
      </a:lvl6pPr>
      <a:lvl7pPr marL="11935492" indent="-918115" algn="l" rtl="0" eaLnBrk="1" fontAlgn="base" hangingPunct="1">
        <a:spcBef>
          <a:spcPct val="20000"/>
        </a:spcBef>
        <a:spcAft>
          <a:spcPct val="0"/>
        </a:spcAft>
        <a:buFont typeface="Wingdings" pitchFamily="2" charset="2"/>
        <a:buChar char="§"/>
        <a:defRPr sz="8100">
          <a:solidFill>
            <a:srgbClr val="003366"/>
          </a:solidFill>
          <a:latin typeface="+mn-lt"/>
        </a:defRPr>
      </a:lvl7pPr>
      <a:lvl8pPr marL="13771721" indent="-918115" algn="l" rtl="0" eaLnBrk="1" fontAlgn="base" hangingPunct="1">
        <a:spcBef>
          <a:spcPct val="20000"/>
        </a:spcBef>
        <a:spcAft>
          <a:spcPct val="0"/>
        </a:spcAft>
        <a:buFont typeface="Wingdings" pitchFamily="2" charset="2"/>
        <a:buChar char="§"/>
        <a:defRPr sz="8100">
          <a:solidFill>
            <a:srgbClr val="003366"/>
          </a:solidFill>
          <a:latin typeface="+mn-lt"/>
        </a:defRPr>
      </a:lvl8pPr>
      <a:lvl9pPr marL="15607951" indent="-918115" algn="l" rtl="0" eaLnBrk="1" fontAlgn="base" hangingPunct="1">
        <a:spcBef>
          <a:spcPct val="20000"/>
        </a:spcBef>
        <a:spcAft>
          <a:spcPct val="0"/>
        </a:spcAft>
        <a:buFont typeface="Wingdings" pitchFamily="2" charset="2"/>
        <a:buChar char="§"/>
        <a:defRPr sz="8100">
          <a:solidFill>
            <a:srgbClr val="003366"/>
          </a:solidFill>
          <a:latin typeface="+mn-lt"/>
        </a:defRPr>
      </a:lvl9pPr>
    </p:bodyStyle>
    <p:otherStyle>
      <a:defPPr>
        <a:defRPr lang="fr-FR"/>
      </a:defPPr>
      <a:lvl1pPr marL="0" algn="l" defTabSz="3672459" rtl="0" eaLnBrk="1" latinLnBrk="0" hangingPunct="1">
        <a:defRPr sz="7200" kern="1200">
          <a:solidFill>
            <a:schemeClr val="tx1"/>
          </a:solidFill>
          <a:latin typeface="+mn-lt"/>
          <a:ea typeface="+mn-ea"/>
          <a:cs typeface="+mn-cs"/>
        </a:defRPr>
      </a:lvl1pPr>
      <a:lvl2pPr marL="1836230" algn="l" defTabSz="3672459" rtl="0" eaLnBrk="1" latinLnBrk="0" hangingPunct="1">
        <a:defRPr sz="7200" kern="1200">
          <a:solidFill>
            <a:schemeClr val="tx1"/>
          </a:solidFill>
          <a:latin typeface="+mn-lt"/>
          <a:ea typeface="+mn-ea"/>
          <a:cs typeface="+mn-cs"/>
        </a:defRPr>
      </a:lvl2pPr>
      <a:lvl3pPr marL="3672459" algn="l" defTabSz="3672459" rtl="0" eaLnBrk="1" latinLnBrk="0" hangingPunct="1">
        <a:defRPr sz="7200" kern="1200">
          <a:solidFill>
            <a:schemeClr val="tx1"/>
          </a:solidFill>
          <a:latin typeface="+mn-lt"/>
          <a:ea typeface="+mn-ea"/>
          <a:cs typeface="+mn-cs"/>
        </a:defRPr>
      </a:lvl3pPr>
      <a:lvl4pPr marL="5508689" algn="l" defTabSz="3672459" rtl="0" eaLnBrk="1" latinLnBrk="0" hangingPunct="1">
        <a:defRPr sz="7200" kern="1200">
          <a:solidFill>
            <a:schemeClr val="tx1"/>
          </a:solidFill>
          <a:latin typeface="+mn-lt"/>
          <a:ea typeface="+mn-ea"/>
          <a:cs typeface="+mn-cs"/>
        </a:defRPr>
      </a:lvl4pPr>
      <a:lvl5pPr marL="7344918" algn="l" defTabSz="3672459" rtl="0" eaLnBrk="1" latinLnBrk="0" hangingPunct="1">
        <a:defRPr sz="7200" kern="1200">
          <a:solidFill>
            <a:schemeClr val="tx1"/>
          </a:solidFill>
          <a:latin typeface="+mn-lt"/>
          <a:ea typeface="+mn-ea"/>
          <a:cs typeface="+mn-cs"/>
        </a:defRPr>
      </a:lvl5pPr>
      <a:lvl6pPr marL="9181148" algn="l" defTabSz="3672459" rtl="0" eaLnBrk="1" latinLnBrk="0" hangingPunct="1">
        <a:defRPr sz="7200" kern="1200">
          <a:solidFill>
            <a:schemeClr val="tx1"/>
          </a:solidFill>
          <a:latin typeface="+mn-lt"/>
          <a:ea typeface="+mn-ea"/>
          <a:cs typeface="+mn-cs"/>
        </a:defRPr>
      </a:lvl6pPr>
      <a:lvl7pPr marL="11017377" algn="l" defTabSz="3672459" rtl="0" eaLnBrk="1" latinLnBrk="0" hangingPunct="1">
        <a:defRPr sz="7200" kern="1200">
          <a:solidFill>
            <a:schemeClr val="tx1"/>
          </a:solidFill>
          <a:latin typeface="+mn-lt"/>
          <a:ea typeface="+mn-ea"/>
          <a:cs typeface="+mn-cs"/>
        </a:defRPr>
      </a:lvl7pPr>
      <a:lvl8pPr marL="12853607" algn="l" defTabSz="3672459" rtl="0" eaLnBrk="1" latinLnBrk="0" hangingPunct="1">
        <a:defRPr sz="7200" kern="1200">
          <a:solidFill>
            <a:schemeClr val="tx1"/>
          </a:solidFill>
          <a:latin typeface="+mn-lt"/>
          <a:ea typeface="+mn-ea"/>
          <a:cs typeface="+mn-cs"/>
        </a:defRPr>
      </a:lvl8pPr>
      <a:lvl9pPr marL="14689836" algn="l" defTabSz="3672459" rtl="0" eaLnBrk="1" latinLnBrk="0" hangingPunct="1">
        <a:defRPr sz="72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260158" y="1441849"/>
            <a:ext cx="22682835" cy="6000750"/>
          </a:xfrm>
          <a:prstGeom prst="rect">
            <a:avLst/>
          </a:prstGeom>
          <a:noFill/>
          <a:ln w="9525">
            <a:noFill/>
            <a:miter lim="800000"/>
            <a:headEnd/>
            <a:tailEnd/>
          </a:ln>
        </p:spPr>
        <p:txBody>
          <a:bodyPr vert="horz" wrap="square" lIns="367246" tIns="183623" rIns="367246" bIns="183623" numCol="1" anchor="ctr" anchorCtr="0" compatLnSpc="1">
            <a:prstTxWarp prst="textNoShape">
              <a:avLst/>
            </a:prstTxWarp>
          </a:bodyPr>
          <a:lstStyle/>
          <a:p>
            <a:pPr lvl="0"/>
            <a:r>
              <a:rPr lang="nl-NL"/>
              <a:t>Klik om het opmaakprofiel te bewerken</a:t>
            </a:r>
          </a:p>
        </p:txBody>
      </p:sp>
      <p:sp>
        <p:nvSpPr>
          <p:cNvPr id="5123" name="Rectangle 3"/>
          <p:cNvSpPr>
            <a:spLocks noGrp="1" noChangeArrowheads="1"/>
          </p:cNvSpPr>
          <p:nvPr>
            <p:ph type="body" idx="1"/>
          </p:nvPr>
        </p:nvSpPr>
        <p:spPr bwMode="auto">
          <a:xfrm>
            <a:off x="1260158" y="8401056"/>
            <a:ext cx="22682835" cy="23761306"/>
          </a:xfrm>
          <a:prstGeom prst="rect">
            <a:avLst/>
          </a:prstGeom>
          <a:noFill/>
          <a:ln w="9525">
            <a:noFill/>
            <a:miter lim="800000"/>
            <a:headEnd/>
            <a:tailEnd/>
          </a:ln>
        </p:spPr>
        <p:txBody>
          <a:bodyPr vert="horz" wrap="square" lIns="367246" tIns="183623" rIns="367246" bIns="183623" numCol="1" anchor="t" anchorCtr="0" compatLnSpc="1">
            <a:prstTxWarp prst="textNoShape">
              <a:avLst/>
            </a:prstTxWarp>
          </a:bodyPr>
          <a:lstStyle/>
          <a:p>
            <a:pPr lvl="0"/>
            <a:r>
              <a:rPr lang="nl-NL"/>
              <a:t>Klik om de opmaakprofielen van de modeltekst te bewerken</a:t>
            </a:r>
          </a:p>
          <a:p>
            <a:pPr lvl="1"/>
            <a:r>
              <a:rPr lang="nl-NL"/>
              <a:t>Tweede niveau</a:t>
            </a:r>
          </a:p>
          <a:p>
            <a:pPr lvl="2"/>
            <a:r>
              <a:rPr lang="nl-NL"/>
              <a:t>Derde niveau</a:t>
            </a:r>
          </a:p>
          <a:p>
            <a:pPr lvl="3"/>
            <a:r>
              <a:rPr lang="nl-NL"/>
              <a:t>Vierde niveau</a:t>
            </a:r>
          </a:p>
          <a:p>
            <a:pPr lvl="4"/>
            <a:r>
              <a:rPr lang="nl-NL"/>
              <a:t>Vijfde niveau</a:t>
            </a:r>
          </a:p>
        </p:txBody>
      </p:sp>
      <p:sp>
        <p:nvSpPr>
          <p:cNvPr id="735236" name="Rectangle 4"/>
          <p:cNvSpPr>
            <a:spLocks noGrp="1" noChangeArrowheads="1"/>
          </p:cNvSpPr>
          <p:nvPr>
            <p:ph type="dt" sz="half" idx="2"/>
          </p:nvPr>
        </p:nvSpPr>
        <p:spPr bwMode="auto">
          <a:xfrm>
            <a:off x="1260158" y="32787435"/>
            <a:ext cx="5880735" cy="2500313"/>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defRPr sz="5600" smtClean="0">
                <a:latin typeface="+mn-lt"/>
                <a:cs typeface="+mn-cs"/>
              </a:defRPr>
            </a:lvl1pPr>
          </a:lstStyle>
          <a:p>
            <a:pPr>
              <a:defRPr/>
            </a:pPr>
            <a:endParaRPr lang="nl-NL" dirty="0"/>
          </a:p>
        </p:txBody>
      </p:sp>
      <p:sp>
        <p:nvSpPr>
          <p:cNvPr id="735237" name="Rectangle 5"/>
          <p:cNvSpPr>
            <a:spLocks noGrp="1" noChangeArrowheads="1"/>
          </p:cNvSpPr>
          <p:nvPr>
            <p:ph type="ftr" sz="quarter" idx="3"/>
          </p:nvPr>
        </p:nvSpPr>
        <p:spPr bwMode="auto">
          <a:xfrm>
            <a:off x="8611077" y="32787435"/>
            <a:ext cx="7980998" cy="2500313"/>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ctr">
              <a:defRPr sz="5600" smtClean="0">
                <a:latin typeface="+mn-lt"/>
                <a:cs typeface="+mn-cs"/>
              </a:defRPr>
            </a:lvl1pPr>
          </a:lstStyle>
          <a:p>
            <a:pPr>
              <a:defRPr/>
            </a:pPr>
            <a:endParaRPr lang="nl-NL" dirty="0"/>
          </a:p>
        </p:txBody>
      </p:sp>
      <p:sp>
        <p:nvSpPr>
          <p:cNvPr id="735238" name="Rectangle 6"/>
          <p:cNvSpPr>
            <a:spLocks noGrp="1" noChangeArrowheads="1"/>
          </p:cNvSpPr>
          <p:nvPr>
            <p:ph type="sldNum" sz="quarter" idx="4"/>
          </p:nvPr>
        </p:nvSpPr>
        <p:spPr bwMode="auto">
          <a:xfrm>
            <a:off x="18062258" y="32787435"/>
            <a:ext cx="5880735" cy="2500313"/>
          </a:xfrm>
          <a:prstGeom prst="rect">
            <a:avLst/>
          </a:prstGeom>
          <a:noFill/>
          <a:ln w="9525">
            <a:noFill/>
            <a:miter lim="800000"/>
            <a:headEnd/>
            <a:tailEnd/>
          </a:ln>
          <a:effectLst/>
        </p:spPr>
        <p:txBody>
          <a:bodyPr vert="horz" wrap="square" lIns="367246" tIns="183623" rIns="367246" bIns="183623" numCol="1" anchor="t" anchorCtr="0" compatLnSpc="1">
            <a:prstTxWarp prst="textNoShape">
              <a:avLst/>
            </a:prstTxWarp>
          </a:bodyPr>
          <a:lstStyle>
            <a:lvl1pPr algn="r">
              <a:defRPr sz="5600" smtClean="0">
                <a:latin typeface="+mn-lt"/>
                <a:cs typeface="+mn-cs"/>
              </a:defRPr>
            </a:lvl1pPr>
          </a:lstStyle>
          <a:p>
            <a:pPr>
              <a:defRPr/>
            </a:pPr>
            <a:fld id="{8471CC2F-16E2-44BE-B3BA-18A84F48C2DC}" type="slidenum">
              <a:rPr lang="nl-NL"/>
              <a:pPr>
                <a:defRPr/>
              </a:pPr>
              <a:t>‹N°›</a:t>
            </a:fld>
            <a:endParaRPr lang="nl-NL" dirty="0"/>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hdr="0" ftr="0" dt="0"/>
  <p:txStyles>
    <p:titleStyle>
      <a:lvl1pPr algn="ctr" rtl="0" eaLnBrk="1" fontAlgn="base" hangingPunct="1">
        <a:spcBef>
          <a:spcPct val="0"/>
        </a:spcBef>
        <a:spcAft>
          <a:spcPct val="0"/>
        </a:spcAft>
        <a:defRPr sz="17700">
          <a:solidFill>
            <a:schemeClr val="tx2"/>
          </a:solidFill>
          <a:latin typeface="+mj-lt"/>
          <a:ea typeface="+mj-ea"/>
          <a:cs typeface="+mj-cs"/>
        </a:defRPr>
      </a:lvl1pPr>
      <a:lvl2pPr algn="ctr" rtl="0" eaLnBrk="1" fontAlgn="base" hangingPunct="1">
        <a:spcBef>
          <a:spcPct val="0"/>
        </a:spcBef>
        <a:spcAft>
          <a:spcPct val="0"/>
        </a:spcAft>
        <a:defRPr sz="17700">
          <a:solidFill>
            <a:schemeClr val="tx2"/>
          </a:solidFill>
          <a:latin typeface="Arial" charset="0"/>
          <a:cs typeface="Arial" charset="0"/>
        </a:defRPr>
      </a:lvl2pPr>
      <a:lvl3pPr algn="ctr" rtl="0" eaLnBrk="1" fontAlgn="base" hangingPunct="1">
        <a:spcBef>
          <a:spcPct val="0"/>
        </a:spcBef>
        <a:spcAft>
          <a:spcPct val="0"/>
        </a:spcAft>
        <a:defRPr sz="17700">
          <a:solidFill>
            <a:schemeClr val="tx2"/>
          </a:solidFill>
          <a:latin typeface="Arial" charset="0"/>
          <a:cs typeface="Arial" charset="0"/>
        </a:defRPr>
      </a:lvl3pPr>
      <a:lvl4pPr algn="ctr" rtl="0" eaLnBrk="1" fontAlgn="base" hangingPunct="1">
        <a:spcBef>
          <a:spcPct val="0"/>
        </a:spcBef>
        <a:spcAft>
          <a:spcPct val="0"/>
        </a:spcAft>
        <a:defRPr sz="17700">
          <a:solidFill>
            <a:schemeClr val="tx2"/>
          </a:solidFill>
          <a:latin typeface="Arial" charset="0"/>
          <a:cs typeface="Arial" charset="0"/>
        </a:defRPr>
      </a:lvl4pPr>
      <a:lvl5pPr algn="ctr" rtl="0" eaLnBrk="1" fontAlgn="base" hangingPunct="1">
        <a:spcBef>
          <a:spcPct val="0"/>
        </a:spcBef>
        <a:spcAft>
          <a:spcPct val="0"/>
        </a:spcAft>
        <a:defRPr sz="17700">
          <a:solidFill>
            <a:schemeClr val="tx2"/>
          </a:solidFill>
          <a:latin typeface="Arial" charset="0"/>
          <a:cs typeface="Arial" charset="0"/>
        </a:defRPr>
      </a:lvl5pPr>
      <a:lvl6pPr marL="1836230" algn="ctr" rtl="0" eaLnBrk="1" fontAlgn="base" hangingPunct="1">
        <a:spcBef>
          <a:spcPct val="0"/>
        </a:spcBef>
        <a:spcAft>
          <a:spcPct val="0"/>
        </a:spcAft>
        <a:defRPr sz="17700">
          <a:solidFill>
            <a:schemeClr val="tx2"/>
          </a:solidFill>
          <a:latin typeface="Arial" charset="0"/>
          <a:cs typeface="Arial" charset="0"/>
        </a:defRPr>
      </a:lvl6pPr>
      <a:lvl7pPr marL="3672459" algn="ctr" rtl="0" eaLnBrk="1" fontAlgn="base" hangingPunct="1">
        <a:spcBef>
          <a:spcPct val="0"/>
        </a:spcBef>
        <a:spcAft>
          <a:spcPct val="0"/>
        </a:spcAft>
        <a:defRPr sz="17700">
          <a:solidFill>
            <a:schemeClr val="tx2"/>
          </a:solidFill>
          <a:latin typeface="Arial" charset="0"/>
          <a:cs typeface="Arial" charset="0"/>
        </a:defRPr>
      </a:lvl7pPr>
      <a:lvl8pPr marL="5508689" algn="ctr" rtl="0" eaLnBrk="1" fontAlgn="base" hangingPunct="1">
        <a:spcBef>
          <a:spcPct val="0"/>
        </a:spcBef>
        <a:spcAft>
          <a:spcPct val="0"/>
        </a:spcAft>
        <a:defRPr sz="17700">
          <a:solidFill>
            <a:schemeClr val="tx2"/>
          </a:solidFill>
          <a:latin typeface="Arial" charset="0"/>
          <a:cs typeface="Arial" charset="0"/>
        </a:defRPr>
      </a:lvl8pPr>
      <a:lvl9pPr marL="7344918" algn="ctr" rtl="0" eaLnBrk="1" fontAlgn="base" hangingPunct="1">
        <a:spcBef>
          <a:spcPct val="0"/>
        </a:spcBef>
        <a:spcAft>
          <a:spcPct val="0"/>
        </a:spcAft>
        <a:defRPr sz="17700">
          <a:solidFill>
            <a:schemeClr val="tx2"/>
          </a:solidFill>
          <a:latin typeface="Arial" charset="0"/>
          <a:cs typeface="Arial" charset="0"/>
        </a:defRPr>
      </a:lvl9pPr>
    </p:titleStyle>
    <p:bodyStyle>
      <a:lvl1pPr marL="1377173" indent="-1377173" algn="l" rtl="0" eaLnBrk="1" fontAlgn="base" hangingPunct="1">
        <a:spcBef>
          <a:spcPct val="20000"/>
        </a:spcBef>
        <a:spcAft>
          <a:spcPct val="0"/>
        </a:spcAft>
        <a:buChar char="•"/>
        <a:defRPr sz="12800">
          <a:solidFill>
            <a:schemeClr val="tx1"/>
          </a:solidFill>
          <a:latin typeface="+mn-lt"/>
          <a:ea typeface="+mn-ea"/>
          <a:cs typeface="+mn-cs"/>
        </a:defRPr>
      </a:lvl1pPr>
      <a:lvl2pPr marL="2983873" indent="-1147644" algn="l" rtl="0" eaLnBrk="1" fontAlgn="base" hangingPunct="1">
        <a:spcBef>
          <a:spcPct val="20000"/>
        </a:spcBef>
        <a:spcAft>
          <a:spcPct val="0"/>
        </a:spcAft>
        <a:buChar char="–"/>
        <a:defRPr sz="11200">
          <a:solidFill>
            <a:schemeClr val="tx1"/>
          </a:solidFill>
          <a:latin typeface="+mn-lt"/>
          <a:cs typeface="+mn-cs"/>
        </a:defRPr>
      </a:lvl2pPr>
      <a:lvl3pPr marL="4590574" indent="-918115" algn="l" rtl="0" eaLnBrk="1" fontAlgn="base" hangingPunct="1">
        <a:spcBef>
          <a:spcPct val="20000"/>
        </a:spcBef>
        <a:spcAft>
          <a:spcPct val="0"/>
        </a:spcAft>
        <a:buChar char="•"/>
        <a:defRPr sz="9600">
          <a:solidFill>
            <a:schemeClr val="tx1"/>
          </a:solidFill>
          <a:latin typeface="+mn-lt"/>
          <a:cs typeface="+mn-cs"/>
        </a:defRPr>
      </a:lvl3pPr>
      <a:lvl4pPr marL="6426803" indent="-918115" algn="l" rtl="0" eaLnBrk="1" fontAlgn="base" hangingPunct="1">
        <a:spcBef>
          <a:spcPct val="20000"/>
        </a:spcBef>
        <a:spcAft>
          <a:spcPct val="0"/>
        </a:spcAft>
        <a:buChar char="–"/>
        <a:defRPr sz="8100">
          <a:solidFill>
            <a:schemeClr val="tx1"/>
          </a:solidFill>
          <a:latin typeface="+mn-lt"/>
          <a:cs typeface="+mn-cs"/>
        </a:defRPr>
      </a:lvl4pPr>
      <a:lvl5pPr marL="8263033" indent="-918115" algn="l" rtl="0" eaLnBrk="1" fontAlgn="base" hangingPunct="1">
        <a:spcBef>
          <a:spcPct val="20000"/>
        </a:spcBef>
        <a:spcAft>
          <a:spcPct val="0"/>
        </a:spcAft>
        <a:buChar char="»"/>
        <a:defRPr sz="8100">
          <a:solidFill>
            <a:schemeClr val="tx1"/>
          </a:solidFill>
          <a:latin typeface="+mn-lt"/>
          <a:cs typeface="+mn-cs"/>
        </a:defRPr>
      </a:lvl5pPr>
      <a:lvl6pPr marL="10099262" indent="-918115" algn="l" rtl="0" eaLnBrk="1" fontAlgn="base" hangingPunct="1">
        <a:spcBef>
          <a:spcPct val="20000"/>
        </a:spcBef>
        <a:spcAft>
          <a:spcPct val="0"/>
        </a:spcAft>
        <a:buChar char="»"/>
        <a:defRPr sz="8100">
          <a:solidFill>
            <a:schemeClr val="tx1"/>
          </a:solidFill>
          <a:latin typeface="+mn-lt"/>
          <a:cs typeface="+mn-cs"/>
        </a:defRPr>
      </a:lvl6pPr>
      <a:lvl7pPr marL="11935492" indent="-918115" algn="l" rtl="0" eaLnBrk="1" fontAlgn="base" hangingPunct="1">
        <a:spcBef>
          <a:spcPct val="20000"/>
        </a:spcBef>
        <a:spcAft>
          <a:spcPct val="0"/>
        </a:spcAft>
        <a:buChar char="»"/>
        <a:defRPr sz="8100">
          <a:solidFill>
            <a:schemeClr val="tx1"/>
          </a:solidFill>
          <a:latin typeface="+mn-lt"/>
          <a:cs typeface="+mn-cs"/>
        </a:defRPr>
      </a:lvl7pPr>
      <a:lvl8pPr marL="13771721" indent="-918115" algn="l" rtl="0" eaLnBrk="1" fontAlgn="base" hangingPunct="1">
        <a:spcBef>
          <a:spcPct val="20000"/>
        </a:spcBef>
        <a:spcAft>
          <a:spcPct val="0"/>
        </a:spcAft>
        <a:buChar char="»"/>
        <a:defRPr sz="8100">
          <a:solidFill>
            <a:schemeClr val="tx1"/>
          </a:solidFill>
          <a:latin typeface="+mn-lt"/>
          <a:cs typeface="+mn-cs"/>
        </a:defRPr>
      </a:lvl8pPr>
      <a:lvl9pPr marL="15607951" indent="-918115" algn="l" rtl="0" eaLnBrk="1" fontAlgn="base" hangingPunct="1">
        <a:spcBef>
          <a:spcPct val="20000"/>
        </a:spcBef>
        <a:spcAft>
          <a:spcPct val="0"/>
        </a:spcAft>
        <a:buChar char="»"/>
        <a:defRPr sz="8100">
          <a:solidFill>
            <a:schemeClr val="tx1"/>
          </a:solidFill>
          <a:latin typeface="+mn-lt"/>
          <a:cs typeface="+mn-cs"/>
        </a:defRPr>
      </a:lvl9pPr>
    </p:bodyStyle>
    <p:otherStyle>
      <a:defPPr>
        <a:defRPr lang="fr-FR"/>
      </a:defPPr>
      <a:lvl1pPr marL="0" algn="l" defTabSz="3672459" rtl="0" eaLnBrk="1" latinLnBrk="0" hangingPunct="1">
        <a:defRPr sz="7200" kern="1200">
          <a:solidFill>
            <a:schemeClr val="tx1"/>
          </a:solidFill>
          <a:latin typeface="+mn-lt"/>
          <a:ea typeface="+mn-ea"/>
          <a:cs typeface="+mn-cs"/>
        </a:defRPr>
      </a:lvl1pPr>
      <a:lvl2pPr marL="1836230" algn="l" defTabSz="3672459" rtl="0" eaLnBrk="1" latinLnBrk="0" hangingPunct="1">
        <a:defRPr sz="7200" kern="1200">
          <a:solidFill>
            <a:schemeClr val="tx1"/>
          </a:solidFill>
          <a:latin typeface="+mn-lt"/>
          <a:ea typeface="+mn-ea"/>
          <a:cs typeface="+mn-cs"/>
        </a:defRPr>
      </a:lvl2pPr>
      <a:lvl3pPr marL="3672459" algn="l" defTabSz="3672459" rtl="0" eaLnBrk="1" latinLnBrk="0" hangingPunct="1">
        <a:defRPr sz="7200" kern="1200">
          <a:solidFill>
            <a:schemeClr val="tx1"/>
          </a:solidFill>
          <a:latin typeface="+mn-lt"/>
          <a:ea typeface="+mn-ea"/>
          <a:cs typeface="+mn-cs"/>
        </a:defRPr>
      </a:lvl3pPr>
      <a:lvl4pPr marL="5508689" algn="l" defTabSz="3672459" rtl="0" eaLnBrk="1" latinLnBrk="0" hangingPunct="1">
        <a:defRPr sz="7200" kern="1200">
          <a:solidFill>
            <a:schemeClr val="tx1"/>
          </a:solidFill>
          <a:latin typeface="+mn-lt"/>
          <a:ea typeface="+mn-ea"/>
          <a:cs typeface="+mn-cs"/>
        </a:defRPr>
      </a:lvl4pPr>
      <a:lvl5pPr marL="7344918" algn="l" defTabSz="3672459" rtl="0" eaLnBrk="1" latinLnBrk="0" hangingPunct="1">
        <a:defRPr sz="7200" kern="1200">
          <a:solidFill>
            <a:schemeClr val="tx1"/>
          </a:solidFill>
          <a:latin typeface="+mn-lt"/>
          <a:ea typeface="+mn-ea"/>
          <a:cs typeface="+mn-cs"/>
        </a:defRPr>
      </a:lvl5pPr>
      <a:lvl6pPr marL="9181148" algn="l" defTabSz="3672459" rtl="0" eaLnBrk="1" latinLnBrk="0" hangingPunct="1">
        <a:defRPr sz="7200" kern="1200">
          <a:solidFill>
            <a:schemeClr val="tx1"/>
          </a:solidFill>
          <a:latin typeface="+mn-lt"/>
          <a:ea typeface="+mn-ea"/>
          <a:cs typeface="+mn-cs"/>
        </a:defRPr>
      </a:lvl6pPr>
      <a:lvl7pPr marL="11017377" algn="l" defTabSz="3672459" rtl="0" eaLnBrk="1" latinLnBrk="0" hangingPunct="1">
        <a:defRPr sz="7200" kern="1200">
          <a:solidFill>
            <a:schemeClr val="tx1"/>
          </a:solidFill>
          <a:latin typeface="+mn-lt"/>
          <a:ea typeface="+mn-ea"/>
          <a:cs typeface="+mn-cs"/>
        </a:defRPr>
      </a:lvl7pPr>
      <a:lvl8pPr marL="12853607" algn="l" defTabSz="3672459" rtl="0" eaLnBrk="1" latinLnBrk="0" hangingPunct="1">
        <a:defRPr sz="7200" kern="1200">
          <a:solidFill>
            <a:schemeClr val="tx1"/>
          </a:solidFill>
          <a:latin typeface="+mn-lt"/>
          <a:ea typeface="+mn-ea"/>
          <a:cs typeface="+mn-cs"/>
        </a:defRPr>
      </a:lvl8pPr>
      <a:lvl9pPr marL="14689836" algn="l" defTabSz="3672459" rtl="0" eaLnBrk="1" latinLnBrk="0" hangingPunct="1">
        <a:defRPr sz="72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bwMode="auto">
          <a:xfrm>
            <a:off x="3780473" y="6400800"/>
            <a:ext cx="20792599" cy="26403300"/>
          </a:xfrm>
          <a:prstGeom prst="rect">
            <a:avLst/>
          </a:prstGeom>
          <a:noFill/>
          <a:ln w="9525">
            <a:noFill/>
            <a:miter lim="800000"/>
            <a:headEnd/>
            <a:tailEnd/>
          </a:ln>
          <a:effectLst/>
        </p:spPr>
        <p:txBody>
          <a:bodyPr vert="horz" wrap="square" lIns="345361" tIns="172678" rIns="345361" bIns="172678" numCol="1" anchor="t" anchorCtr="0" compatLnSpc="1">
            <a:prstTxWarp prst="textNoShape">
              <a:avLst/>
            </a:prstTxWarp>
          </a:bodyPr>
          <a:lstStyle/>
          <a:p>
            <a:pPr lvl="0"/>
            <a:r>
              <a:rPr lang="fr-FR"/>
              <a:t>Cliquer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9459" name="Rectangle 3"/>
          <p:cNvSpPr>
            <a:spLocks noGrp="1" noChangeArrowheads="1"/>
          </p:cNvSpPr>
          <p:nvPr>
            <p:ph type="title"/>
          </p:nvPr>
        </p:nvSpPr>
        <p:spPr bwMode="auto">
          <a:xfrm>
            <a:off x="420054" y="1600200"/>
            <a:ext cx="24153018" cy="4000500"/>
          </a:xfrm>
          <a:prstGeom prst="rect">
            <a:avLst/>
          </a:prstGeom>
          <a:noFill/>
          <a:ln w="9525">
            <a:noFill/>
            <a:miter lim="800000"/>
            <a:headEnd/>
            <a:tailEnd/>
          </a:ln>
          <a:effectLst/>
        </p:spPr>
        <p:txBody>
          <a:bodyPr vert="horz" wrap="square" lIns="345361" tIns="172678" rIns="345361" bIns="172678" numCol="1" anchor="ctr" anchorCtr="0" compatLnSpc="1">
            <a:prstTxWarp prst="textNoShape">
              <a:avLst/>
            </a:prstTxWarp>
          </a:bodyPr>
          <a:lstStyle/>
          <a:p>
            <a:pPr lvl="0"/>
            <a:r>
              <a:rPr lang="fr-FR"/>
              <a:t>Cliquer pour modifier le style du titre du masque</a:t>
            </a:r>
          </a:p>
        </p:txBody>
      </p:sp>
      <p:sp>
        <p:nvSpPr>
          <p:cNvPr id="19460" name="Rectangle 4"/>
          <p:cNvSpPr>
            <a:spLocks noGrp="1" noChangeArrowheads="1"/>
          </p:cNvSpPr>
          <p:nvPr>
            <p:ph type="dt" sz="half" idx="2"/>
          </p:nvPr>
        </p:nvSpPr>
        <p:spPr bwMode="auto">
          <a:xfrm>
            <a:off x="1" y="34004250"/>
            <a:ext cx="5250657" cy="2000250"/>
          </a:xfrm>
          <a:prstGeom prst="rect">
            <a:avLst/>
          </a:prstGeom>
          <a:noFill/>
          <a:ln w="9525">
            <a:noFill/>
            <a:miter lim="800000"/>
            <a:headEnd/>
            <a:tailEnd/>
          </a:ln>
          <a:effectLst/>
        </p:spPr>
        <p:txBody>
          <a:bodyPr vert="horz" wrap="square" lIns="345361" tIns="172678" rIns="345361" bIns="172678" numCol="1" anchor="t" anchorCtr="0" compatLnSpc="1">
            <a:prstTxWarp prst="textNoShape">
              <a:avLst/>
            </a:prstTxWarp>
          </a:bodyPr>
          <a:lstStyle>
            <a:lvl1pPr defTabSz="3462059">
              <a:defRPr sz="3700">
                <a:latin typeface="+mn-lt"/>
              </a:defRPr>
            </a:lvl1pPr>
          </a:lstStyle>
          <a:p>
            <a:pPr>
              <a:defRPr/>
            </a:pPr>
            <a:endParaRPr lang="fr-FR" dirty="0"/>
          </a:p>
        </p:txBody>
      </p:sp>
      <p:sp>
        <p:nvSpPr>
          <p:cNvPr id="19461" name="Rectangle 5"/>
          <p:cNvSpPr>
            <a:spLocks noGrp="1" noChangeArrowheads="1"/>
          </p:cNvSpPr>
          <p:nvPr>
            <p:ph type="ftr" sz="quarter" idx="3"/>
          </p:nvPr>
        </p:nvSpPr>
        <p:spPr bwMode="auto">
          <a:xfrm>
            <a:off x="5880735" y="34004250"/>
            <a:ext cx="13441680" cy="2000250"/>
          </a:xfrm>
          <a:prstGeom prst="rect">
            <a:avLst/>
          </a:prstGeom>
          <a:noFill/>
          <a:ln w="9525">
            <a:noFill/>
            <a:miter lim="800000"/>
            <a:headEnd/>
            <a:tailEnd/>
          </a:ln>
          <a:effectLst/>
        </p:spPr>
        <p:txBody>
          <a:bodyPr vert="horz" wrap="square" lIns="345361" tIns="172678" rIns="345361" bIns="172678" numCol="1" anchor="t" anchorCtr="0" compatLnSpc="1">
            <a:prstTxWarp prst="textNoShape">
              <a:avLst/>
            </a:prstTxWarp>
          </a:bodyPr>
          <a:lstStyle>
            <a:lvl1pPr algn="ctr" defTabSz="3462059">
              <a:defRPr sz="3700">
                <a:latin typeface="+mn-lt"/>
              </a:defRPr>
            </a:lvl1pPr>
          </a:lstStyle>
          <a:p>
            <a:pPr>
              <a:defRPr/>
            </a:pPr>
            <a:endParaRPr lang="fr-FR" dirty="0"/>
          </a:p>
        </p:txBody>
      </p:sp>
      <p:sp>
        <p:nvSpPr>
          <p:cNvPr id="19462" name="Rectangle 6"/>
          <p:cNvSpPr>
            <a:spLocks noGrp="1" noChangeArrowheads="1"/>
          </p:cNvSpPr>
          <p:nvPr>
            <p:ph type="sldNum" sz="quarter" idx="4"/>
          </p:nvPr>
        </p:nvSpPr>
        <p:spPr bwMode="auto">
          <a:xfrm>
            <a:off x="19952493" y="34004250"/>
            <a:ext cx="5250657" cy="2000250"/>
          </a:xfrm>
          <a:prstGeom prst="rect">
            <a:avLst/>
          </a:prstGeom>
          <a:noFill/>
          <a:ln w="9525">
            <a:noFill/>
            <a:miter lim="800000"/>
            <a:headEnd/>
            <a:tailEnd/>
          </a:ln>
          <a:effectLst/>
        </p:spPr>
        <p:txBody>
          <a:bodyPr vert="horz" wrap="square" lIns="345361" tIns="172678" rIns="345361" bIns="172678" numCol="1" anchor="t" anchorCtr="0" compatLnSpc="1">
            <a:prstTxWarp prst="textNoShape">
              <a:avLst/>
            </a:prstTxWarp>
          </a:bodyPr>
          <a:lstStyle>
            <a:lvl1pPr algn="r" defTabSz="3462059">
              <a:defRPr sz="3700">
                <a:latin typeface="+mn-lt"/>
              </a:defRPr>
            </a:lvl1pPr>
          </a:lstStyle>
          <a:p>
            <a:fld id="{CF4668DC-857F-487D-BFFA-8C0CA5037977}" type="slidenum">
              <a:rPr lang="fr-BE" smtClean="0"/>
              <a:pPr/>
              <a:t>‹N°›</a:t>
            </a:fld>
            <a:endParaRPr lang="fr-BE" dirty="0"/>
          </a:p>
        </p:txBody>
      </p:sp>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ransition>
    <p:fade thruBlk="1"/>
  </p:transition>
  <p:hf hdr="0" ftr="0" dt="0"/>
  <p:txStyles>
    <p:titleStyle>
      <a:lvl1pPr algn="ctr" defTabSz="3462059" rtl="0" eaLnBrk="1" fontAlgn="base" hangingPunct="1">
        <a:spcBef>
          <a:spcPct val="0"/>
        </a:spcBef>
        <a:spcAft>
          <a:spcPct val="0"/>
        </a:spcAft>
        <a:defRPr sz="13700" b="1">
          <a:solidFill>
            <a:schemeClr val="tx2"/>
          </a:solidFill>
          <a:latin typeface="+mj-lt"/>
          <a:ea typeface="+mj-ea"/>
          <a:cs typeface="+mj-cs"/>
        </a:defRPr>
      </a:lvl1pPr>
      <a:lvl2pPr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2pPr>
      <a:lvl3pPr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3pPr>
      <a:lvl4pPr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4pPr>
      <a:lvl5pPr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5pPr>
      <a:lvl6pPr marL="1836230"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6pPr>
      <a:lvl7pPr marL="3672459"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7pPr>
      <a:lvl8pPr marL="5508689"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8pPr>
      <a:lvl9pPr marL="7344918" algn="ctr" defTabSz="3462059" rtl="0" eaLnBrk="1" fontAlgn="base" hangingPunct="1">
        <a:spcBef>
          <a:spcPct val="0"/>
        </a:spcBef>
        <a:spcAft>
          <a:spcPct val="0"/>
        </a:spcAft>
        <a:defRPr sz="13700" b="1">
          <a:solidFill>
            <a:schemeClr val="tx2"/>
          </a:solidFill>
          <a:latin typeface="Arial Narrow" pitchFamily="34" charset="0"/>
          <a:cs typeface="Arial" pitchFamily="34" charset="0"/>
        </a:defRPr>
      </a:lvl9pPr>
    </p:titleStyle>
    <p:bodyStyle>
      <a:lvl1pPr marL="1300662" indent="-1300662" algn="l" defTabSz="3462059" rtl="0" eaLnBrk="1" fontAlgn="base" hangingPunct="1">
        <a:spcBef>
          <a:spcPct val="20000"/>
        </a:spcBef>
        <a:spcAft>
          <a:spcPct val="0"/>
        </a:spcAft>
        <a:buChar char="•"/>
        <a:defRPr sz="10900">
          <a:solidFill>
            <a:schemeClr val="tx1"/>
          </a:solidFill>
          <a:latin typeface="+mn-lt"/>
          <a:ea typeface="+mn-ea"/>
          <a:cs typeface="+mn-cs"/>
        </a:defRPr>
      </a:lvl1pPr>
      <a:lvl2pPr marL="2811729" indent="-1077512" algn="l" defTabSz="3462059" rtl="0" eaLnBrk="1" fontAlgn="base" hangingPunct="1">
        <a:spcBef>
          <a:spcPct val="20000"/>
        </a:spcBef>
        <a:spcAft>
          <a:spcPct val="0"/>
        </a:spcAft>
        <a:buChar char="•"/>
        <a:defRPr sz="10000">
          <a:solidFill>
            <a:schemeClr val="tx1"/>
          </a:solidFill>
          <a:latin typeface="+mn-lt"/>
          <a:cs typeface="+mn-cs"/>
        </a:defRPr>
      </a:lvl2pPr>
      <a:lvl3pPr marL="4329168" indent="-867109" algn="l" defTabSz="3462059" rtl="0" eaLnBrk="1" fontAlgn="base" hangingPunct="1">
        <a:spcBef>
          <a:spcPct val="20000"/>
        </a:spcBef>
        <a:spcAft>
          <a:spcPct val="0"/>
        </a:spcAft>
        <a:buChar char="•"/>
        <a:defRPr sz="9300">
          <a:solidFill>
            <a:schemeClr val="tx1"/>
          </a:solidFill>
          <a:latin typeface="+mn-lt"/>
          <a:cs typeface="+mn-cs"/>
        </a:defRPr>
      </a:lvl3pPr>
      <a:lvl4pPr marL="6063385" indent="-867109" algn="l" defTabSz="3462059" rtl="0" eaLnBrk="1" fontAlgn="base" hangingPunct="1">
        <a:spcBef>
          <a:spcPct val="20000"/>
        </a:spcBef>
        <a:spcAft>
          <a:spcPct val="0"/>
        </a:spcAft>
        <a:buChar char="•"/>
        <a:defRPr sz="8400">
          <a:solidFill>
            <a:schemeClr val="tx1"/>
          </a:solidFill>
          <a:latin typeface="+mn-lt"/>
          <a:cs typeface="+mn-cs"/>
        </a:defRPr>
      </a:lvl4pPr>
      <a:lvl5pPr marL="7778472" indent="-867109" algn="l" defTabSz="3462059" rtl="0" eaLnBrk="1" fontAlgn="base" hangingPunct="1">
        <a:spcBef>
          <a:spcPct val="20000"/>
        </a:spcBef>
        <a:spcAft>
          <a:spcPct val="0"/>
        </a:spcAft>
        <a:buChar char="•"/>
        <a:defRPr sz="7700">
          <a:solidFill>
            <a:schemeClr val="tx1"/>
          </a:solidFill>
          <a:latin typeface="+mn-lt"/>
          <a:cs typeface="+mn-cs"/>
        </a:defRPr>
      </a:lvl5pPr>
      <a:lvl6pPr marL="9614702" indent="-867109" algn="l" defTabSz="3462059" rtl="0" eaLnBrk="1" fontAlgn="base" hangingPunct="1">
        <a:spcBef>
          <a:spcPct val="20000"/>
        </a:spcBef>
        <a:spcAft>
          <a:spcPct val="0"/>
        </a:spcAft>
        <a:buChar char="•"/>
        <a:defRPr sz="7700">
          <a:solidFill>
            <a:schemeClr val="tx1"/>
          </a:solidFill>
          <a:latin typeface="+mn-lt"/>
          <a:cs typeface="+mn-cs"/>
        </a:defRPr>
      </a:lvl6pPr>
      <a:lvl7pPr marL="11450931" indent="-867109" algn="l" defTabSz="3462059" rtl="0" eaLnBrk="1" fontAlgn="base" hangingPunct="1">
        <a:spcBef>
          <a:spcPct val="20000"/>
        </a:spcBef>
        <a:spcAft>
          <a:spcPct val="0"/>
        </a:spcAft>
        <a:buChar char="•"/>
        <a:defRPr sz="7700">
          <a:solidFill>
            <a:schemeClr val="tx1"/>
          </a:solidFill>
          <a:latin typeface="+mn-lt"/>
          <a:cs typeface="+mn-cs"/>
        </a:defRPr>
      </a:lvl7pPr>
      <a:lvl8pPr marL="13287161" indent="-867109" algn="l" defTabSz="3462059" rtl="0" eaLnBrk="1" fontAlgn="base" hangingPunct="1">
        <a:spcBef>
          <a:spcPct val="20000"/>
        </a:spcBef>
        <a:spcAft>
          <a:spcPct val="0"/>
        </a:spcAft>
        <a:buChar char="•"/>
        <a:defRPr sz="7700">
          <a:solidFill>
            <a:schemeClr val="tx1"/>
          </a:solidFill>
          <a:latin typeface="+mn-lt"/>
          <a:cs typeface="+mn-cs"/>
        </a:defRPr>
      </a:lvl8pPr>
      <a:lvl9pPr marL="15123390" indent="-867109" algn="l" defTabSz="3462059" rtl="0" eaLnBrk="1" fontAlgn="base" hangingPunct="1">
        <a:spcBef>
          <a:spcPct val="20000"/>
        </a:spcBef>
        <a:spcAft>
          <a:spcPct val="0"/>
        </a:spcAft>
        <a:buChar char="•"/>
        <a:defRPr sz="7700">
          <a:solidFill>
            <a:schemeClr val="tx1"/>
          </a:solidFill>
          <a:latin typeface="+mn-lt"/>
          <a:cs typeface="+mn-cs"/>
        </a:defRPr>
      </a:lvl9pPr>
    </p:bodyStyle>
    <p:otherStyle>
      <a:defPPr>
        <a:defRPr lang="fr-FR"/>
      </a:defPPr>
      <a:lvl1pPr marL="0" algn="l" defTabSz="3672459" rtl="0" eaLnBrk="1" latinLnBrk="0" hangingPunct="1">
        <a:defRPr sz="7200" kern="1200">
          <a:solidFill>
            <a:schemeClr val="tx1"/>
          </a:solidFill>
          <a:latin typeface="+mn-lt"/>
          <a:ea typeface="+mn-ea"/>
          <a:cs typeface="+mn-cs"/>
        </a:defRPr>
      </a:lvl1pPr>
      <a:lvl2pPr marL="1836230" algn="l" defTabSz="3672459" rtl="0" eaLnBrk="1" latinLnBrk="0" hangingPunct="1">
        <a:defRPr sz="7200" kern="1200">
          <a:solidFill>
            <a:schemeClr val="tx1"/>
          </a:solidFill>
          <a:latin typeface="+mn-lt"/>
          <a:ea typeface="+mn-ea"/>
          <a:cs typeface="+mn-cs"/>
        </a:defRPr>
      </a:lvl2pPr>
      <a:lvl3pPr marL="3672459" algn="l" defTabSz="3672459" rtl="0" eaLnBrk="1" latinLnBrk="0" hangingPunct="1">
        <a:defRPr sz="7200" kern="1200">
          <a:solidFill>
            <a:schemeClr val="tx1"/>
          </a:solidFill>
          <a:latin typeface="+mn-lt"/>
          <a:ea typeface="+mn-ea"/>
          <a:cs typeface="+mn-cs"/>
        </a:defRPr>
      </a:lvl3pPr>
      <a:lvl4pPr marL="5508689" algn="l" defTabSz="3672459" rtl="0" eaLnBrk="1" latinLnBrk="0" hangingPunct="1">
        <a:defRPr sz="7200" kern="1200">
          <a:solidFill>
            <a:schemeClr val="tx1"/>
          </a:solidFill>
          <a:latin typeface="+mn-lt"/>
          <a:ea typeface="+mn-ea"/>
          <a:cs typeface="+mn-cs"/>
        </a:defRPr>
      </a:lvl4pPr>
      <a:lvl5pPr marL="7344918" algn="l" defTabSz="3672459" rtl="0" eaLnBrk="1" latinLnBrk="0" hangingPunct="1">
        <a:defRPr sz="7200" kern="1200">
          <a:solidFill>
            <a:schemeClr val="tx1"/>
          </a:solidFill>
          <a:latin typeface="+mn-lt"/>
          <a:ea typeface="+mn-ea"/>
          <a:cs typeface="+mn-cs"/>
        </a:defRPr>
      </a:lvl5pPr>
      <a:lvl6pPr marL="9181148" algn="l" defTabSz="3672459" rtl="0" eaLnBrk="1" latinLnBrk="0" hangingPunct="1">
        <a:defRPr sz="7200" kern="1200">
          <a:solidFill>
            <a:schemeClr val="tx1"/>
          </a:solidFill>
          <a:latin typeface="+mn-lt"/>
          <a:ea typeface="+mn-ea"/>
          <a:cs typeface="+mn-cs"/>
        </a:defRPr>
      </a:lvl6pPr>
      <a:lvl7pPr marL="11017377" algn="l" defTabSz="3672459" rtl="0" eaLnBrk="1" latinLnBrk="0" hangingPunct="1">
        <a:defRPr sz="7200" kern="1200">
          <a:solidFill>
            <a:schemeClr val="tx1"/>
          </a:solidFill>
          <a:latin typeface="+mn-lt"/>
          <a:ea typeface="+mn-ea"/>
          <a:cs typeface="+mn-cs"/>
        </a:defRPr>
      </a:lvl7pPr>
      <a:lvl8pPr marL="12853607" algn="l" defTabSz="3672459" rtl="0" eaLnBrk="1" latinLnBrk="0" hangingPunct="1">
        <a:defRPr sz="7200" kern="1200">
          <a:solidFill>
            <a:schemeClr val="tx1"/>
          </a:solidFill>
          <a:latin typeface="+mn-lt"/>
          <a:ea typeface="+mn-ea"/>
          <a:cs typeface="+mn-cs"/>
        </a:defRPr>
      </a:lvl8pPr>
      <a:lvl9pPr marL="14689836" algn="l" defTabSz="3672459"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notesSlide" Target="../notesSlides/notesSlide1.xml"/><Relationship Id="rId1" Type="http://schemas.openxmlformats.org/officeDocument/2006/relationships/slideLayout" Target="../slideLayouts/slideLayout49.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jpeg"/><Relationship Id="rId9" Type="http://schemas.openxmlformats.org/officeDocument/2006/relationships/image" Target="../media/image11.png"/><Relationship Id="rId1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accent6">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Titre 7"/>
          <p:cNvSpPr>
            <a:spLocks noGrp="1"/>
          </p:cNvSpPr>
          <p:nvPr>
            <p:ph type="ctrTitle"/>
          </p:nvPr>
        </p:nvSpPr>
        <p:spPr>
          <a:xfrm>
            <a:off x="237319" y="27059"/>
            <a:ext cx="24965831" cy="3988622"/>
          </a:xfrm>
          <a:prstGeom prst="roundRect">
            <a:avLst>
              <a:gd name="adj" fmla="val 33649"/>
            </a:avLst>
          </a:prstGeom>
          <a:ln/>
        </p:spPr>
        <p:style>
          <a:lnRef idx="1">
            <a:schemeClr val="accent1"/>
          </a:lnRef>
          <a:fillRef idx="2">
            <a:schemeClr val="accent1"/>
          </a:fillRef>
          <a:effectRef idx="1">
            <a:schemeClr val="accent1"/>
          </a:effectRef>
          <a:fontRef idx="minor">
            <a:schemeClr val="dk1"/>
          </a:fontRef>
        </p:style>
        <p:txBody>
          <a:bodyPr/>
          <a:lstStyle/>
          <a:p>
            <a:pPr algn="l"/>
            <a:r>
              <a:rPr lang="fr-FR" sz="4600" dirty="0" smtClean="0">
                <a:solidFill>
                  <a:schemeClr val="accent6">
                    <a:lumMod val="50000"/>
                  </a:schemeClr>
                </a:solidFill>
                <a:latin typeface="Arial Narrow" pitchFamily="34" charset="0"/>
                <a:cs typeface="Calibri" pitchFamily="34" charset="0"/>
              </a:rPr>
              <a:t/>
            </a:r>
            <a:br>
              <a:rPr lang="fr-FR" sz="4600" dirty="0" smtClean="0">
                <a:solidFill>
                  <a:schemeClr val="accent6">
                    <a:lumMod val="50000"/>
                  </a:schemeClr>
                </a:solidFill>
                <a:latin typeface="Arial Narrow" pitchFamily="34" charset="0"/>
                <a:cs typeface="Calibri" pitchFamily="34" charset="0"/>
              </a:rPr>
            </a:br>
            <a:r>
              <a:rPr lang="fr-FR" sz="4600" dirty="0" smtClean="0">
                <a:solidFill>
                  <a:schemeClr val="accent6">
                    <a:lumMod val="50000"/>
                  </a:schemeClr>
                </a:solidFill>
                <a:latin typeface="Arial Narrow" pitchFamily="34" charset="0"/>
                <a:cs typeface="Calibri" pitchFamily="34" charset="0"/>
              </a:rPr>
              <a:t>                                                    8 </a:t>
            </a:r>
            <a:r>
              <a:rPr lang="fr-FR" sz="4600" dirty="0" err="1" smtClean="0">
                <a:solidFill>
                  <a:schemeClr val="accent6">
                    <a:lumMod val="50000"/>
                  </a:schemeClr>
                </a:solidFill>
                <a:latin typeface="Arial Narrow" pitchFamily="34" charset="0"/>
                <a:cs typeface="Calibri" pitchFamily="34" charset="0"/>
              </a:rPr>
              <a:t>éme</a:t>
            </a:r>
            <a:r>
              <a:rPr lang="fr-FR" sz="4600" dirty="0" smtClean="0">
                <a:solidFill>
                  <a:schemeClr val="accent6">
                    <a:lumMod val="50000"/>
                  </a:schemeClr>
                </a:solidFill>
                <a:latin typeface="Arial Narrow" pitchFamily="34" charset="0"/>
                <a:cs typeface="Calibri" pitchFamily="34" charset="0"/>
              </a:rPr>
              <a:t> </a:t>
            </a:r>
            <a:r>
              <a:rPr lang="fr-FR" sz="4600" dirty="0">
                <a:solidFill>
                  <a:schemeClr val="accent6">
                    <a:lumMod val="50000"/>
                  </a:schemeClr>
                </a:solidFill>
                <a:latin typeface="Arial Narrow" pitchFamily="34" charset="0"/>
                <a:cs typeface="Calibri" pitchFamily="34" charset="0"/>
              </a:rPr>
              <a:t>C</a:t>
            </a:r>
            <a:r>
              <a:rPr lang="fr-FR" sz="4600" dirty="0" smtClean="0">
                <a:solidFill>
                  <a:schemeClr val="accent6">
                    <a:lumMod val="50000"/>
                  </a:schemeClr>
                </a:solidFill>
                <a:latin typeface="Arial Narrow" pitchFamily="34" charset="0"/>
                <a:cs typeface="Calibri" pitchFamily="34" charset="0"/>
              </a:rPr>
              <a:t>ongre National </a:t>
            </a:r>
            <a:r>
              <a:rPr lang="fr-FR" sz="4600" dirty="0">
                <a:solidFill>
                  <a:schemeClr val="accent6">
                    <a:lumMod val="50000"/>
                  </a:schemeClr>
                </a:solidFill>
                <a:latin typeface="Arial Narrow" pitchFamily="34" charset="0"/>
                <a:cs typeface="Calibri" pitchFamily="34" charset="0"/>
              </a:rPr>
              <a:t>de </a:t>
            </a:r>
            <a:r>
              <a:rPr lang="fr-FR" sz="4600" dirty="0" smtClean="0">
                <a:solidFill>
                  <a:schemeClr val="accent6">
                    <a:lumMod val="50000"/>
                  </a:schemeClr>
                </a:solidFill>
                <a:latin typeface="Arial Narrow" pitchFamily="34" charset="0"/>
                <a:cs typeface="Calibri" pitchFamily="34" charset="0"/>
              </a:rPr>
              <a:t>l’AAIIC</a:t>
            </a:r>
            <a:r>
              <a:rPr lang="fr-FR" sz="4600" dirty="0">
                <a:solidFill>
                  <a:schemeClr val="accent6">
                    <a:lumMod val="50000"/>
                  </a:schemeClr>
                </a:solidFill>
                <a:latin typeface="Arial Narrow" pitchFamily="34" charset="0"/>
                <a:cs typeface="Calibri" pitchFamily="34" charset="0"/>
              </a:rPr>
              <a:t/>
            </a:r>
            <a:br>
              <a:rPr lang="fr-FR" sz="4600" dirty="0">
                <a:solidFill>
                  <a:schemeClr val="accent6">
                    <a:lumMod val="50000"/>
                  </a:schemeClr>
                </a:solidFill>
                <a:latin typeface="Arial Narrow" pitchFamily="34" charset="0"/>
                <a:cs typeface="Calibri" pitchFamily="34" charset="0"/>
              </a:rPr>
            </a:br>
            <a:r>
              <a:rPr lang="fr-FR" sz="4600" dirty="0" smtClean="0">
                <a:solidFill>
                  <a:schemeClr val="accent6">
                    <a:lumMod val="50000"/>
                  </a:schemeClr>
                </a:solidFill>
                <a:latin typeface="Arial Narrow" pitchFamily="34" charset="0"/>
                <a:cs typeface="Calibri" pitchFamily="34" charset="0"/>
              </a:rPr>
              <a:t>                            L’ALLERGIE </a:t>
            </a:r>
            <a:r>
              <a:rPr lang="fr-FR" sz="4600" dirty="0">
                <a:solidFill>
                  <a:schemeClr val="accent6">
                    <a:lumMod val="50000"/>
                  </a:schemeClr>
                </a:solidFill>
                <a:latin typeface="Arial Narrow" pitchFamily="34" charset="0"/>
                <a:cs typeface="Calibri" pitchFamily="34" charset="0"/>
              </a:rPr>
              <a:t>AUX PROTEINES DE LAIT DE VACHE CHEZ L’ENFANT </a:t>
            </a:r>
            <a:br>
              <a:rPr lang="fr-FR" sz="4600" dirty="0">
                <a:solidFill>
                  <a:schemeClr val="accent6">
                    <a:lumMod val="50000"/>
                  </a:schemeClr>
                </a:solidFill>
                <a:latin typeface="Arial Narrow" pitchFamily="34" charset="0"/>
                <a:cs typeface="Calibri" pitchFamily="34" charset="0"/>
              </a:rPr>
            </a:br>
            <a:r>
              <a:rPr lang="fr-FR" sz="4600" dirty="0" smtClean="0">
                <a:solidFill>
                  <a:schemeClr val="accent6">
                    <a:lumMod val="50000"/>
                  </a:schemeClr>
                </a:solidFill>
                <a:latin typeface="Arial Narrow" pitchFamily="34" charset="0"/>
                <a:cs typeface="Calibri" pitchFamily="34" charset="0"/>
              </a:rPr>
              <a:t>                                       </a:t>
            </a:r>
            <a:r>
              <a:rPr lang="fr-FR" sz="3600" dirty="0" smtClean="0">
                <a:solidFill>
                  <a:schemeClr val="accent6">
                    <a:lumMod val="50000"/>
                  </a:schemeClr>
                </a:solidFill>
                <a:latin typeface="Arial Narrow" pitchFamily="34" charset="0"/>
                <a:cs typeface="Calibri" pitchFamily="34" charset="0"/>
              </a:rPr>
              <a:t>KHAWLA.BENNOUIKES* </a:t>
            </a:r>
            <a:r>
              <a:rPr lang="fr-FR" sz="3600" dirty="0">
                <a:solidFill>
                  <a:schemeClr val="accent6">
                    <a:lumMod val="50000"/>
                  </a:schemeClr>
                </a:solidFill>
                <a:latin typeface="Arial Narrow" pitchFamily="34" charset="0"/>
                <a:cs typeface="Calibri" pitchFamily="34" charset="0"/>
              </a:rPr>
              <a:t>,H. </a:t>
            </a:r>
            <a:r>
              <a:rPr lang="fr-FR" sz="3600" dirty="0" err="1" smtClean="0">
                <a:solidFill>
                  <a:schemeClr val="accent6">
                    <a:lumMod val="50000"/>
                  </a:schemeClr>
                </a:solidFill>
                <a:latin typeface="Arial Narrow" pitchFamily="34" charset="0"/>
                <a:cs typeface="Calibri" pitchFamily="34" charset="0"/>
              </a:rPr>
              <a:t>Meriche</a:t>
            </a:r>
            <a:r>
              <a:rPr lang="fr-FR" sz="3600" dirty="0" smtClean="0">
                <a:solidFill>
                  <a:schemeClr val="accent6">
                    <a:lumMod val="50000"/>
                  </a:schemeClr>
                </a:solidFill>
                <a:latin typeface="Arial Narrow" pitchFamily="34" charset="0"/>
                <a:cs typeface="Calibri" pitchFamily="34" charset="0"/>
              </a:rPr>
              <a:t>**, </a:t>
            </a:r>
            <a:r>
              <a:rPr lang="fr-FR" sz="3600" dirty="0" err="1" smtClean="0">
                <a:solidFill>
                  <a:schemeClr val="accent6">
                    <a:lumMod val="50000"/>
                  </a:schemeClr>
                </a:solidFill>
                <a:latin typeface="Arial Narrow" pitchFamily="34" charset="0"/>
                <a:cs typeface="Calibri" pitchFamily="34" charset="0"/>
              </a:rPr>
              <a:t>S.Gadiri</a:t>
            </a:r>
            <a:r>
              <a:rPr lang="fr-FR" sz="3600" dirty="0" smtClean="0">
                <a:solidFill>
                  <a:schemeClr val="accent6">
                    <a:lumMod val="50000"/>
                  </a:schemeClr>
                </a:solidFill>
                <a:latin typeface="Arial Narrow" pitchFamily="34" charset="0"/>
                <a:cs typeface="Calibri" pitchFamily="34" charset="0"/>
              </a:rPr>
              <a:t>**</a:t>
            </a:r>
            <a:br>
              <a:rPr lang="fr-FR" sz="3600" dirty="0" smtClean="0">
                <a:solidFill>
                  <a:schemeClr val="accent6">
                    <a:lumMod val="50000"/>
                  </a:schemeClr>
                </a:solidFill>
                <a:latin typeface="Arial Narrow" pitchFamily="34" charset="0"/>
                <a:cs typeface="Calibri" pitchFamily="34" charset="0"/>
              </a:rPr>
            </a:br>
            <a:r>
              <a:rPr lang="fr-FR" sz="3600" dirty="0" smtClean="0">
                <a:solidFill>
                  <a:schemeClr val="accent6">
                    <a:lumMod val="50000"/>
                  </a:schemeClr>
                </a:solidFill>
                <a:latin typeface="Arial Narrow" pitchFamily="34" charset="0"/>
                <a:cs typeface="Calibri" pitchFamily="34" charset="0"/>
              </a:rPr>
              <a:t>                                 * EPH </a:t>
            </a:r>
            <a:r>
              <a:rPr lang="fr-FR" sz="3600" dirty="0">
                <a:solidFill>
                  <a:schemeClr val="accent6">
                    <a:lumMod val="50000"/>
                  </a:schemeClr>
                </a:solidFill>
                <a:latin typeface="Arial Narrow" pitchFamily="34" charset="0"/>
                <a:cs typeface="Calibri" pitchFamily="34" charset="0"/>
              </a:rPr>
              <a:t>Hakim </a:t>
            </a:r>
            <a:r>
              <a:rPr lang="fr-FR" sz="3600" dirty="0" err="1">
                <a:solidFill>
                  <a:schemeClr val="accent6">
                    <a:lumMod val="50000"/>
                  </a:schemeClr>
                </a:solidFill>
                <a:latin typeface="Arial Narrow" pitchFamily="34" charset="0"/>
                <a:cs typeface="Calibri" pitchFamily="34" charset="0"/>
              </a:rPr>
              <a:t>Okbi</a:t>
            </a:r>
            <a:r>
              <a:rPr lang="fr-FR" sz="3600" dirty="0">
                <a:solidFill>
                  <a:schemeClr val="accent6">
                    <a:lumMod val="50000"/>
                  </a:schemeClr>
                </a:solidFill>
                <a:latin typeface="Arial Narrow" pitchFamily="34" charset="0"/>
                <a:cs typeface="Calibri" pitchFamily="34" charset="0"/>
              </a:rPr>
              <a:t>, Guelma</a:t>
            </a:r>
            <a:r>
              <a:rPr lang="fr-FR" sz="3600" dirty="0" smtClean="0">
                <a:solidFill>
                  <a:schemeClr val="accent6">
                    <a:lumMod val="50000"/>
                  </a:schemeClr>
                </a:solidFill>
                <a:latin typeface="Arial Narrow" pitchFamily="34" charset="0"/>
                <a:cs typeface="Calibri" pitchFamily="34" charset="0"/>
              </a:rPr>
              <a:t>.</a:t>
            </a:r>
            <a:br>
              <a:rPr lang="fr-FR" sz="3600" dirty="0" smtClean="0">
                <a:solidFill>
                  <a:schemeClr val="accent6">
                    <a:lumMod val="50000"/>
                  </a:schemeClr>
                </a:solidFill>
                <a:latin typeface="Arial Narrow" pitchFamily="34" charset="0"/>
                <a:cs typeface="Calibri" pitchFamily="34" charset="0"/>
              </a:rPr>
            </a:br>
            <a:r>
              <a:rPr lang="fr-FR" sz="3600" dirty="0" smtClean="0">
                <a:solidFill>
                  <a:schemeClr val="accent6">
                    <a:lumMod val="50000"/>
                  </a:schemeClr>
                </a:solidFill>
                <a:latin typeface="Arial Narrow" pitchFamily="34" charset="0"/>
                <a:cs typeface="Calibri" pitchFamily="34" charset="0"/>
              </a:rPr>
              <a:t>                               ** </a:t>
            </a:r>
            <a:r>
              <a:rPr lang="fr-FR" sz="3600" dirty="0">
                <a:solidFill>
                  <a:schemeClr val="accent6">
                    <a:lumMod val="50000"/>
                  </a:schemeClr>
                </a:solidFill>
                <a:latin typeface="Arial Narrow" pitchFamily="34" charset="0"/>
                <a:cs typeface="Calibri" pitchFamily="34" charset="0"/>
              </a:rPr>
              <a:t>Service </a:t>
            </a:r>
            <a:r>
              <a:rPr lang="fr-FR" sz="3600" dirty="0" smtClean="0">
                <a:solidFill>
                  <a:schemeClr val="accent6">
                    <a:lumMod val="50000"/>
                  </a:schemeClr>
                </a:solidFill>
                <a:latin typeface="Arial Narrow" pitchFamily="34" charset="0"/>
                <a:cs typeface="Calibri" pitchFamily="34" charset="0"/>
              </a:rPr>
              <a:t>d’Immunologie, </a:t>
            </a:r>
            <a:r>
              <a:rPr lang="fr-FR" sz="3600" dirty="0">
                <a:solidFill>
                  <a:schemeClr val="accent6">
                    <a:lumMod val="50000"/>
                  </a:schemeClr>
                </a:solidFill>
                <a:latin typeface="Arial Narrow" pitchFamily="34" charset="0"/>
                <a:cs typeface="Calibri" pitchFamily="34" charset="0"/>
              </a:rPr>
              <a:t>Clinique Sainte Thérèse, CHU Annaba.</a:t>
            </a:r>
            <a:br>
              <a:rPr lang="fr-FR" sz="3600" dirty="0">
                <a:solidFill>
                  <a:schemeClr val="accent6">
                    <a:lumMod val="50000"/>
                  </a:schemeClr>
                </a:solidFill>
                <a:latin typeface="Arial Narrow" pitchFamily="34" charset="0"/>
                <a:cs typeface="Calibri" pitchFamily="34" charset="0"/>
              </a:rPr>
            </a:br>
            <a:r>
              <a:rPr lang="fr-FR" sz="3600" dirty="0" smtClean="0">
                <a:solidFill>
                  <a:schemeClr val="accent6">
                    <a:lumMod val="50000"/>
                  </a:schemeClr>
                </a:solidFill>
                <a:latin typeface="Arial Narrow" pitchFamily="34" charset="0"/>
                <a:cs typeface="Calibri" pitchFamily="34" charset="0"/>
              </a:rPr>
              <a:t/>
            </a:r>
            <a:br>
              <a:rPr lang="fr-FR" sz="3600" dirty="0" smtClean="0">
                <a:solidFill>
                  <a:schemeClr val="accent6">
                    <a:lumMod val="50000"/>
                  </a:schemeClr>
                </a:solidFill>
                <a:latin typeface="Arial Narrow" pitchFamily="34" charset="0"/>
                <a:cs typeface="Calibri" pitchFamily="34" charset="0"/>
              </a:rPr>
            </a:br>
            <a:endParaRPr lang="fr-FR" sz="3600" dirty="0">
              <a:latin typeface="Arial Narrow" pitchFamily="34" charset="0"/>
              <a:cs typeface="Calibri" pitchFamily="34" charset="0"/>
            </a:endParaRPr>
          </a:p>
        </p:txBody>
      </p:sp>
      <p:grpSp>
        <p:nvGrpSpPr>
          <p:cNvPr id="27" name="Groupe 26"/>
          <p:cNvGrpSpPr/>
          <p:nvPr/>
        </p:nvGrpSpPr>
        <p:grpSpPr>
          <a:xfrm>
            <a:off x="0" y="4057173"/>
            <a:ext cx="25203150" cy="4976938"/>
            <a:chOff x="152400" y="6107558"/>
            <a:chExt cx="32404050" cy="5972326"/>
          </a:xfrm>
        </p:grpSpPr>
        <p:sp>
          <p:nvSpPr>
            <p:cNvPr id="11" name="ZoneTexte 10"/>
            <p:cNvSpPr txBox="1"/>
            <p:nvPr/>
          </p:nvSpPr>
          <p:spPr>
            <a:xfrm>
              <a:off x="152400" y="8630434"/>
              <a:ext cx="32404050" cy="553998"/>
            </a:xfrm>
            <a:prstGeom prst="rect">
              <a:avLst/>
            </a:prstGeom>
            <a:noFill/>
          </p:spPr>
          <p:txBody>
            <a:bodyPr wrap="square" rtlCol="0">
              <a:spAutoFit/>
            </a:bodyPr>
            <a:lstStyle/>
            <a:p>
              <a:endParaRPr lang="fr-FR" sz="2400" b="1" dirty="0">
                <a:latin typeface="Arial Narrow" pitchFamily="34" charset="0"/>
                <a:cs typeface="Calibri" pitchFamily="34" charset="0"/>
              </a:endParaRPr>
            </a:p>
          </p:txBody>
        </p:sp>
        <p:sp>
          <p:nvSpPr>
            <p:cNvPr id="15" name="ZoneTexte 14"/>
            <p:cNvSpPr txBox="1"/>
            <p:nvPr/>
          </p:nvSpPr>
          <p:spPr>
            <a:xfrm>
              <a:off x="766541" y="6748561"/>
              <a:ext cx="31419357" cy="5331323"/>
            </a:xfrm>
            <a:prstGeom prst="roundRect">
              <a:avLst>
                <a:gd name="adj" fmla="val 24519"/>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fr-F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L’allergie au lait de vache (LV) est l’une des allergies les plus fréquentes chez l’ enfant et elle représente l’une des trois allergies les plus souvent observées chez l’enfant de moins de 6 ans (</a:t>
              </a:r>
              <a:r>
                <a:rPr kumimoji="0" lang="fr-FR" sz="36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Alduraywish</a:t>
              </a:r>
              <a:r>
                <a:rPr kumimoji="0" lang="fr-F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et al., 2016). Son évolution naturelle se fait le plus souvent vers la guérison. Cependant, cette allergie peut persister après l’âge de 3 ans.</a:t>
              </a:r>
            </a:p>
            <a:p>
              <a:pPr marL="0" marR="0" lvl="0" indent="0" algn="just" defTabSz="457200" rtl="0" eaLnBrk="1" fontAlgn="auto" latinLnBrk="0" hangingPunct="1">
                <a:lnSpc>
                  <a:spcPct val="107000"/>
                </a:lnSpc>
                <a:spcBef>
                  <a:spcPts val="0"/>
                </a:spcBef>
                <a:spcAft>
                  <a:spcPts val="800"/>
                </a:spcAft>
                <a:buClrTx/>
                <a:buSzTx/>
                <a:buFontTx/>
                <a:buNone/>
                <a:tabLst/>
                <a:defRPr/>
              </a:pPr>
              <a:r>
                <a:rPr kumimoji="0" lang="fr-FR" sz="3600" i="0" u="none" strike="noStrike" kern="1200" cap="none" spc="0" normalizeH="0" baseline="0" noProof="0" dirty="0">
                  <a:ln>
                    <a:noFill/>
                  </a:ln>
                  <a:solidFill>
                    <a:prstClr val="black"/>
                  </a:solidFill>
                  <a:effectLst/>
                  <a:uLnTx/>
                  <a:uFillTx/>
                  <a:latin typeface="Bahnschrift"/>
                  <a:cs typeface="Arial"/>
                </a:rPr>
                <a:t>Notre étude a pour objectif de </a:t>
              </a:r>
              <a:r>
                <a:rPr kumimoji="0" lang="fr-FR" sz="3600" b="0" i="0" u="none" strike="noStrike" kern="1200" cap="none" spc="0" normalizeH="0" baseline="0" noProof="0" dirty="0">
                  <a:ln>
                    <a:noFill/>
                  </a:ln>
                  <a:solidFill>
                    <a:prstClr val="black"/>
                  </a:solidFill>
                  <a:effectLst/>
                  <a:uLnTx/>
                  <a:uFillTx/>
                  <a:latin typeface="Calibri" panose="020F0502020204030204" pitchFamily="34" charset="0"/>
                  <a:cs typeface="Times New Roman" panose="02020603050405020304" pitchFamily="18" charset="0"/>
                </a:rPr>
                <a:t>d</a:t>
              </a:r>
              <a:r>
                <a:rPr kumimoji="0" lang="fr-FR" sz="3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éterminer le profil de sensibilisation des patients allergiques au LV en recherchant les IgE spécifiques sériques dirigées contre le LV et ses différentes fractions</a:t>
              </a:r>
            </a:p>
            <a:p>
              <a:pPr indent="1295400" algn="just">
                <a:lnSpc>
                  <a:spcPct val="150000"/>
                </a:lnSpc>
              </a:pPr>
              <a:endParaRPr lang="fr-FR" sz="2400" b="1" dirty="0">
                <a:latin typeface="Arial Narrow" pitchFamily="34" charset="0"/>
                <a:cs typeface="Calibri" pitchFamily="34" charset="0"/>
              </a:endParaRPr>
            </a:p>
          </p:txBody>
        </p:sp>
        <p:sp>
          <p:nvSpPr>
            <p:cNvPr id="9" name="Titre 1"/>
            <p:cNvSpPr txBox="1">
              <a:spLocks/>
            </p:cNvSpPr>
            <p:nvPr/>
          </p:nvSpPr>
          <p:spPr bwMode="auto">
            <a:xfrm>
              <a:off x="12076649" y="6107558"/>
              <a:ext cx="8286776" cy="893354"/>
            </a:xfrm>
            <a:prstGeom prst="roundRect">
              <a:avLst>
                <a:gd name="adj" fmla="val 44603"/>
              </a:avLst>
            </a:prstGeom>
            <a:solidFill>
              <a:schemeClr val="accent1">
                <a:lumMod val="40000"/>
                <a:lumOff val="60000"/>
              </a:schemeClr>
            </a:solidFill>
            <a:ln>
              <a:headEnd/>
              <a:tailEnd/>
            </a:ln>
          </p:spPr>
          <p:style>
            <a:lnRef idx="1">
              <a:schemeClr val="accent2"/>
            </a:lnRef>
            <a:fillRef idx="2">
              <a:schemeClr val="accent2"/>
            </a:fillRef>
            <a:effectRef idx="1">
              <a:schemeClr val="accent2"/>
            </a:effectRef>
            <a:fontRef idx="minor">
              <a:schemeClr val="dk1"/>
            </a:fontRef>
          </p:style>
          <p:txBody>
            <a:bodyPr vert="horz" wrap="square" lIns="85991" tIns="42995" rIns="85991" bIns="42995"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732711" fontAlgn="base">
                <a:lnSpc>
                  <a:spcPct val="150000"/>
                </a:lnSpc>
                <a:spcBef>
                  <a:spcPct val="0"/>
                </a:spcBef>
                <a:spcAft>
                  <a:spcPct val="0"/>
                </a:spcAft>
              </a:pPr>
              <a:r>
                <a:rPr lang="fr-FR" sz="3600" b="1" spc="43" dirty="0">
                  <a:ln w="11430"/>
                  <a:solidFill>
                    <a:schemeClr val="tx1"/>
                  </a:solidFill>
                  <a:effectLst>
                    <a:outerShdw blurRad="76200" dist="50800" dir="5400000" algn="tl" rotWithShape="0">
                      <a:srgbClr val="000000">
                        <a:alpha val="65000"/>
                      </a:srgbClr>
                    </a:outerShdw>
                  </a:effectLst>
                  <a:latin typeface="Arial Narrow" pitchFamily="34" charset="0"/>
                  <a:ea typeface="+mj-ea"/>
                  <a:cs typeface="Calibri" pitchFamily="34" charset="0"/>
                </a:rPr>
                <a:t>INTRODUCTION</a:t>
              </a:r>
              <a:endParaRPr lang="fr-FR" sz="3600" b="1" kern="0" spc="43" dirty="0">
                <a:ln w="11430"/>
                <a:solidFill>
                  <a:schemeClr val="tx1"/>
                </a:solidFill>
                <a:effectLst>
                  <a:outerShdw blurRad="76200" dist="50800" dir="5400000" algn="tl" rotWithShape="0">
                    <a:srgbClr val="000000">
                      <a:alpha val="65000"/>
                    </a:srgbClr>
                  </a:outerShdw>
                </a:effectLst>
                <a:latin typeface="Arial Narrow" pitchFamily="34" charset="0"/>
                <a:ea typeface="+mj-ea"/>
                <a:cs typeface="Calibri" pitchFamily="34" charset="0"/>
              </a:endParaRPr>
            </a:p>
          </p:txBody>
        </p:sp>
      </p:grpSp>
      <p:grpSp>
        <p:nvGrpSpPr>
          <p:cNvPr id="40" name="Groupe 39"/>
          <p:cNvGrpSpPr/>
          <p:nvPr/>
        </p:nvGrpSpPr>
        <p:grpSpPr>
          <a:xfrm>
            <a:off x="0" y="19801181"/>
            <a:ext cx="12200512" cy="12120923"/>
            <a:chOff x="800186" y="5899163"/>
            <a:chExt cx="34379347" cy="2851879"/>
          </a:xfrm>
          <a:solidFill>
            <a:schemeClr val="accent1">
              <a:lumMod val="20000"/>
              <a:lumOff val="80000"/>
            </a:schemeClr>
          </a:solidFill>
        </p:grpSpPr>
        <p:sp>
          <p:nvSpPr>
            <p:cNvPr id="41" name="ZoneTexte 40"/>
            <p:cNvSpPr txBox="1"/>
            <p:nvPr/>
          </p:nvSpPr>
          <p:spPr>
            <a:xfrm>
              <a:off x="800186" y="6068386"/>
              <a:ext cx="34379347" cy="2682656"/>
            </a:xfrm>
            <a:prstGeom prst="roundRect">
              <a:avLst>
                <a:gd name="adj" fmla="val 13962"/>
              </a:avLst>
            </a:prstGeom>
            <a:grpFill/>
            <a:ln w="38100">
              <a:solidFill>
                <a:schemeClr val="accent1"/>
              </a:solidFill>
            </a:ln>
          </p:spPr>
          <p:style>
            <a:lnRef idx="2">
              <a:schemeClr val="accent1"/>
            </a:lnRef>
            <a:fillRef idx="1">
              <a:schemeClr val="lt1"/>
            </a:fillRef>
            <a:effectRef idx="0">
              <a:schemeClr val="accent1"/>
            </a:effectRef>
            <a:fontRef idx="minor">
              <a:schemeClr val="dk1"/>
            </a:fontRef>
          </p:style>
          <p:txBody>
            <a:bodyPr wrap="square" numCol="1" spcCol="360000" rtlCol="0">
              <a:spAutoFit/>
            </a:bodyPr>
            <a:lstStyle/>
            <a:p>
              <a:pPr algn="just">
                <a:lnSpc>
                  <a:spcPct val="150000"/>
                </a:lnSpc>
                <a:buClr>
                  <a:srgbClr val="0070C0"/>
                </a:buClr>
              </a:pPr>
              <a:endParaRPr lang="fr-FR" sz="8800" b="1" i="1" u="sng" dirty="0">
                <a:solidFill>
                  <a:schemeClr val="accent5">
                    <a:lumMod val="75000"/>
                  </a:schemeClr>
                </a:solidFill>
                <a:latin typeface="Arial Narrow" pitchFamily="34" charset="0"/>
                <a:cs typeface="Calibri" pitchFamily="34" charset="0"/>
              </a:endParaRPr>
            </a:p>
            <a:p>
              <a:pPr algn="just">
                <a:lnSpc>
                  <a:spcPct val="150000"/>
                </a:lnSpc>
                <a:buClr>
                  <a:srgbClr val="0070C0"/>
                </a:buClr>
              </a:pPr>
              <a:endParaRPr lang="fr-FR" sz="2400" b="1" u="sng" dirty="0">
                <a:latin typeface="Arial Narrow" pitchFamily="34" charset="0"/>
                <a:cs typeface="Calibri" pitchFamily="34" charset="0"/>
              </a:endParaRPr>
            </a:p>
            <a:p>
              <a:pPr algn="just">
                <a:lnSpc>
                  <a:spcPct val="150000"/>
                </a:lnSpc>
                <a:buClr>
                  <a:srgbClr val="0070C0"/>
                </a:buClr>
              </a:pPr>
              <a:endParaRPr lang="fr-FR" sz="2400" b="1" dirty="0">
                <a:latin typeface="Arial Narrow" pitchFamily="34" charset="0"/>
                <a:cs typeface="Calibri" pitchFamily="34" charset="0"/>
              </a:endParaRPr>
            </a:p>
            <a:p>
              <a:pPr algn="just">
                <a:lnSpc>
                  <a:spcPct val="150000"/>
                </a:lnSpc>
                <a:buClr>
                  <a:schemeClr val="accent3">
                    <a:lumMod val="50000"/>
                  </a:schemeClr>
                </a:buClr>
                <a:buFont typeface="Arial" pitchFamily="34" charset="0"/>
                <a:buChar char="•"/>
              </a:pPr>
              <a:r>
                <a:rPr lang="fr-FR" sz="2400" b="1" dirty="0">
                  <a:solidFill>
                    <a:schemeClr val="tx1"/>
                  </a:solidFill>
                  <a:latin typeface="Arial Narrow" pitchFamily="34" charset="0"/>
                  <a:cs typeface="Calibri" pitchFamily="34" charset="0"/>
                </a:rPr>
                <a:t>.</a:t>
              </a:r>
            </a:p>
            <a:p>
              <a:pPr algn="just">
                <a:lnSpc>
                  <a:spcPct val="150000"/>
                </a:lnSpc>
                <a:buClr>
                  <a:schemeClr val="accent3">
                    <a:lumMod val="50000"/>
                  </a:schemeClr>
                </a:buClr>
                <a:buFont typeface="Arial" pitchFamily="34" charset="0"/>
                <a:buChar char="•"/>
              </a:pPr>
              <a:endParaRPr lang="fr-FR" sz="2400" b="1" dirty="0">
                <a:solidFill>
                  <a:schemeClr val="tx1"/>
                </a:solidFill>
                <a:latin typeface="Arial Narrow" pitchFamily="34" charset="0"/>
                <a:cs typeface="Calibri" pitchFamily="34" charset="0"/>
              </a:endParaRPr>
            </a:p>
            <a:p>
              <a:pPr algn="just">
                <a:lnSpc>
                  <a:spcPct val="150000"/>
                </a:lnSpc>
                <a:buClr>
                  <a:schemeClr val="accent3">
                    <a:lumMod val="50000"/>
                  </a:schemeClr>
                </a:buClr>
                <a:buFont typeface="Arial" pitchFamily="34" charset="0"/>
                <a:buChar char="•"/>
              </a:pPr>
              <a:endParaRPr lang="fr-FR" sz="2400" b="1" dirty="0">
                <a:solidFill>
                  <a:schemeClr val="tx1"/>
                </a:solidFill>
                <a:latin typeface="Arial Narrow" pitchFamily="34" charset="0"/>
                <a:cs typeface="Calibri" pitchFamily="34" charset="0"/>
              </a:endParaRPr>
            </a:p>
          </p:txBody>
        </p:sp>
        <p:sp>
          <p:nvSpPr>
            <p:cNvPr id="42" name="Titre 1"/>
            <p:cNvSpPr txBox="1">
              <a:spLocks/>
            </p:cNvSpPr>
            <p:nvPr/>
          </p:nvSpPr>
          <p:spPr bwMode="auto">
            <a:xfrm>
              <a:off x="5640950" y="5899163"/>
              <a:ext cx="23695805" cy="237952"/>
            </a:xfrm>
            <a:prstGeom prst="roundRect">
              <a:avLst>
                <a:gd name="adj" fmla="val 44603"/>
              </a:avLst>
            </a:prstGeom>
            <a:solidFill>
              <a:schemeClr val="accent1">
                <a:lumMod val="60000"/>
                <a:lumOff val="40000"/>
              </a:schemeClr>
            </a:solidFill>
            <a:ln w="9525">
              <a:solidFill>
                <a:schemeClr val="accent1"/>
              </a:solidFill>
              <a:miter lim="800000"/>
              <a:headEnd/>
              <a:tailEnd/>
            </a:ln>
            <a:effectLst/>
          </p:spPr>
          <p:txBody>
            <a:bodyPr vert="horz" wrap="square" lIns="85991" tIns="42995" rIns="85991" bIns="42995"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732711" fontAlgn="base">
                <a:lnSpc>
                  <a:spcPct val="150000"/>
                </a:lnSpc>
                <a:spcBef>
                  <a:spcPct val="0"/>
                </a:spcBef>
                <a:spcAft>
                  <a:spcPct val="0"/>
                </a:spcAft>
              </a:pPr>
              <a:r>
                <a:rPr lang="fr-FR" sz="3600" b="1" kern="0" spc="43" dirty="0">
                  <a:ln w="11430"/>
                  <a:effectLst>
                    <a:outerShdw blurRad="76200" dist="50800" dir="5400000" algn="tl" rotWithShape="0">
                      <a:srgbClr val="000000">
                        <a:alpha val="65000"/>
                      </a:srgbClr>
                    </a:outerShdw>
                  </a:effectLst>
                  <a:latin typeface="Arial Narrow" pitchFamily="34" charset="0"/>
                  <a:ea typeface="+mj-ea"/>
                  <a:cs typeface="Times New Roman"/>
                </a:rPr>
                <a:t>RESULTATS</a:t>
              </a:r>
              <a:endParaRPr lang="fr-FR" sz="3600" b="1" kern="0" spc="43" dirty="0">
                <a:ln w="11430"/>
                <a:effectLst>
                  <a:outerShdw blurRad="76200" dist="50800" dir="5400000" algn="tl" rotWithShape="0">
                    <a:srgbClr val="000000">
                      <a:alpha val="65000"/>
                    </a:srgbClr>
                  </a:outerShdw>
                </a:effectLst>
                <a:latin typeface="Arial Narrow" pitchFamily="34" charset="0"/>
                <a:ea typeface="+mj-ea"/>
                <a:cs typeface="Calibri" pitchFamily="34" charset="0"/>
              </a:endParaRPr>
            </a:p>
          </p:txBody>
        </p:sp>
      </p:grpSp>
      <p:grpSp>
        <p:nvGrpSpPr>
          <p:cNvPr id="28" name="Groupe 27"/>
          <p:cNvGrpSpPr/>
          <p:nvPr/>
        </p:nvGrpSpPr>
        <p:grpSpPr>
          <a:xfrm>
            <a:off x="-53580" y="9001242"/>
            <a:ext cx="12078825" cy="6489663"/>
            <a:chOff x="16585709" y="19572128"/>
            <a:chExt cx="15121680" cy="874951"/>
          </a:xfrm>
        </p:grpSpPr>
        <p:sp>
          <p:nvSpPr>
            <p:cNvPr id="178" name="ZoneTexte 177"/>
            <p:cNvSpPr txBox="1"/>
            <p:nvPr/>
          </p:nvSpPr>
          <p:spPr>
            <a:xfrm>
              <a:off x="16585709" y="19653245"/>
              <a:ext cx="15121680" cy="793834"/>
            </a:xfrm>
            <a:prstGeom prst="roundRect">
              <a:avLst>
                <a:gd name="adj" fmla="val 13895"/>
              </a:avLst>
            </a:prstGeom>
            <a:solidFill>
              <a:schemeClr val="accent1">
                <a:lumMod val="20000"/>
                <a:lumOff val="80000"/>
              </a:schemeClr>
            </a:solid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ct val="150000"/>
                </a:lnSpc>
              </a:pPr>
              <a:endParaRPr lang="fr-FR" sz="1800" b="1" dirty="0">
                <a:solidFill>
                  <a:srgbClr val="C00000"/>
                </a:solidFill>
                <a:latin typeface="Arial Narrow" pitchFamily="34" charset="0"/>
                <a:cs typeface="Calibri" pitchFamily="34" charset="0"/>
              </a:endParaRPr>
            </a:p>
            <a:p>
              <a:pPr marL="0" marR="0" lvl="0" indent="0" algn="just" defTabSz="457200" rtl="0" eaLnBrk="1" fontAlgn="auto" latinLnBrk="0" hangingPunct="1">
                <a:lnSpc>
                  <a:spcPct val="107000"/>
                </a:lnSpc>
                <a:spcBef>
                  <a:spcPts val="0"/>
                </a:spcBef>
                <a:spcAft>
                  <a:spcPts val="800"/>
                </a:spcAft>
                <a:buClrTx/>
                <a:buSzTx/>
                <a:buFontTx/>
                <a:buNone/>
                <a:tabLst/>
                <a:defRPr/>
              </a:pPr>
              <a:r>
                <a:rPr lang="fr-FR" sz="3600" dirty="0">
                  <a:solidFill>
                    <a:schemeClr val="tx1"/>
                  </a:solidFill>
                  <a:latin typeface="Arial Narrow" pitchFamily="34" charset="0"/>
                  <a:cs typeface="Calibri" pitchFamily="34" charset="0"/>
                </a:rPr>
                <a:t>Une étude rétrospective faite sur une population pédiatrique (âge&lt; 12 ans) sur une période de quatre années (</a:t>
              </a:r>
              <a:r>
                <a:rPr lang="fr-FR" sz="3600" dirty="0" smtClean="0">
                  <a:solidFill>
                    <a:schemeClr val="tx1"/>
                  </a:solidFill>
                  <a:latin typeface="Arial Narrow" pitchFamily="34" charset="0"/>
                  <a:cs typeface="Calibri" pitchFamily="34" charset="0"/>
                </a:rPr>
                <a:t>2019-2023) </a:t>
              </a:r>
              <a:r>
                <a:rPr lang="fr-FR" sz="3600" dirty="0">
                  <a:solidFill>
                    <a:schemeClr val="tx1"/>
                  </a:solidFill>
                  <a:latin typeface="Arial Narrow" pitchFamily="34" charset="0"/>
                  <a:cs typeface="Calibri" pitchFamily="34" charset="0"/>
                </a:rPr>
                <a:t>dans le cadre d’une suspicion d’allergie alimentaire aux protéines de lait de vache réalisée sur 121 enfants âgés entre 8 mois-12ans.</a:t>
              </a:r>
            </a:p>
            <a:p>
              <a:pPr marL="0" marR="0" lvl="0" indent="0" algn="just" defTabSz="457200" rtl="0" eaLnBrk="1" fontAlgn="auto" latinLnBrk="0" hangingPunct="1">
                <a:lnSpc>
                  <a:spcPct val="107000"/>
                </a:lnSpc>
                <a:spcBef>
                  <a:spcPts val="0"/>
                </a:spcBef>
                <a:spcAft>
                  <a:spcPts val="800"/>
                </a:spcAft>
                <a:buClrTx/>
                <a:buSzTx/>
                <a:buFontTx/>
                <a:buNone/>
                <a:tabLst/>
                <a:defRPr/>
              </a:pPr>
              <a:r>
                <a:rPr lang="fr-FR" sz="3600" dirty="0">
                  <a:solidFill>
                    <a:schemeClr val="tx1"/>
                  </a:solidFill>
                  <a:latin typeface="Arial Narrow" pitchFamily="34" charset="0"/>
                  <a:cs typeface="Calibri" pitchFamily="34" charset="0"/>
                </a:rPr>
                <a:t> La recherche des IgE spécifiques a été réalisée par </a:t>
              </a:r>
              <a:r>
                <a:rPr lang="fr-FR" sz="3600" dirty="0" err="1">
                  <a:solidFill>
                    <a:schemeClr val="tx1"/>
                  </a:solidFill>
                  <a:latin typeface="Arial Narrow" pitchFamily="34" charset="0"/>
                  <a:cs typeface="Calibri" pitchFamily="34" charset="0"/>
                </a:rPr>
                <a:t>immunodot</a:t>
              </a:r>
              <a:r>
                <a:rPr lang="fr-FR" sz="3600" dirty="0">
                  <a:solidFill>
                    <a:schemeClr val="tx1"/>
                  </a:solidFill>
                  <a:latin typeface="Arial Narrow" pitchFamily="34" charset="0"/>
                  <a:cs typeface="Calibri" pitchFamily="34" charset="0"/>
                </a:rPr>
                <a:t> (EUROLINE </a:t>
              </a:r>
              <a:r>
                <a:rPr lang="fr-FR" sz="3600" dirty="0" err="1">
                  <a:solidFill>
                    <a:schemeClr val="tx1"/>
                  </a:solidFill>
                  <a:latin typeface="Arial Narrow" pitchFamily="34" charset="0"/>
                  <a:cs typeface="Calibri" pitchFamily="34" charset="0"/>
                </a:rPr>
                <a:t>Pediatric</a:t>
              </a:r>
              <a:r>
                <a:rPr lang="fr-FR" sz="3600" dirty="0">
                  <a:solidFill>
                    <a:schemeClr val="tx1"/>
                  </a:solidFill>
                  <a:latin typeface="Arial Narrow" pitchFamily="34" charset="0"/>
                  <a:cs typeface="Calibri" pitchFamily="34" charset="0"/>
                </a:rPr>
                <a:t> ; EUROIMMUN) test qui permet une détermination semi-quantitative des IgE spécifiques</a:t>
              </a:r>
            </a:p>
            <a:p>
              <a:pPr>
                <a:lnSpc>
                  <a:spcPct val="150000"/>
                </a:lnSpc>
              </a:pPr>
              <a:endParaRPr lang="fr-FR" sz="2400" b="1" dirty="0">
                <a:solidFill>
                  <a:srgbClr val="C00000"/>
                </a:solidFill>
                <a:latin typeface="Arial Narrow" pitchFamily="34" charset="0"/>
                <a:cs typeface="Calibri" pitchFamily="34" charset="0"/>
              </a:endParaRPr>
            </a:p>
          </p:txBody>
        </p:sp>
        <p:sp>
          <p:nvSpPr>
            <p:cNvPr id="179" name="Titre 1"/>
            <p:cNvSpPr txBox="1">
              <a:spLocks/>
            </p:cNvSpPr>
            <p:nvPr/>
          </p:nvSpPr>
          <p:spPr bwMode="auto">
            <a:xfrm>
              <a:off x="19156120" y="19572128"/>
              <a:ext cx="10072758" cy="93164"/>
            </a:xfrm>
            <a:prstGeom prst="roundRect">
              <a:avLst>
                <a:gd name="adj" fmla="val 44603"/>
              </a:avLst>
            </a:prstGeom>
            <a:solidFill>
              <a:schemeClr val="accent1">
                <a:lumMod val="40000"/>
                <a:lumOff val="60000"/>
              </a:schemeClr>
            </a:solidFill>
            <a:ln w="9525">
              <a:solidFill>
                <a:schemeClr val="accent1"/>
              </a:solidFill>
              <a:miter lim="800000"/>
              <a:headEnd/>
              <a:tailEnd/>
            </a:ln>
            <a:effectLst/>
          </p:spPr>
          <p:txBody>
            <a:bodyPr vert="horz" wrap="square" lIns="85991" tIns="42995" rIns="85991" bIns="42995"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732711" fontAlgn="base">
                <a:lnSpc>
                  <a:spcPct val="150000"/>
                </a:lnSpc>
                <a:spcBef>
                  <a:spcPct val="0"/>
                </a:spcBef>
                <a:spcAft>
                  <a:spcPct val="0"/>
                </a:spcAft>
              </a:pPr>
              <a:r>
                <a:rPr lang="fr-FR" sz="3600" b="1" kern="0" spc="43" dirty="0">
                  <a:ln w="11430"/>
                  <a:effectLst>
                    <a:outerShdw blurRad="76200" dist="50800" dir="5400000" algn="tl" rotWithShape="0">
                      <a:srgbClr val="000000">
                        <a:alpha val="65000"/>
                      </a:srgbClr>
                    </a:outerShdw>
                  </a:effectLst>
                  <a:latin typeface="Arial Narrow" pitchFamily="34" charset="0"/>
                  <a:ea typeface="+mj-ea"/>
                  <a:cs typeface="Calibri" pitchFamily="34" charset="0"/>
                </a:rPr>
                <a:t>MATERIEL  ET METHODES  </a:t>
              </a:r>
            </a:p>
          </p:txBody>
        </p:sp>
      </p:grpSp>
      <p:pic>
        <p:nvPicPr>
          <p:cNvPr id="1027" name="Picture 3"/>
          <p:cNvPicPr>
            <a:picLocks noChangeAspect="1" noChangeArrowheads="1"/>
          </p:cNvPicPr>
          <p:nvPr/>
        </p:nvPicPr>
        <p:blipFill>
          <a:blip r:embed="rId3"/>
          <a:srcRect/>
          <a:stretch>
            <a:fillRect/>
          </a:stretch>
        </p:blipFill>
        <p:spPr bwMode="auto">
          <a:xfrm>
            <a:off x="22657357" y="202559"/>
            <a:ext cx="1733649" cy="796063"/>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33" name="Picture 3"/>
          <p:cNvPicPr>
            <a:picLocks noChangeAspect="1" noChangeArrowheads="1"/>
          </p:cNvPicPr>
          <p:nvPr/>
        </p:nvPicPr>
        <p:blipFill>
          <a:blip r:embed="rId3"/>
          <a:srcRect/>
          <a:stretch>
            <a:fillRect/>
          </a:stretch>
        </p:blipFill>
        <p:spPr bwMode="auto">
          <a:xfrm>
            <a:off x="1459447" y="284307"/>
            <a:ext cx="1733649" cy="796063"/>
          </a:xfrm>
          <a:prstGeom prst="roundRect">
            <a:avLst>
              <a:gd name="adj" fmla="val 50000"/>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grpSp>
        <p:nvGrpSpPr>
          <p:cNvPr id="34" name="Groupe 33"/>
          <p:cNvGrpSpPr/>
          <p:nvPr/>
        </p:nvGrpSpPr>
        <p:grpSpPr>
          <a:xfrm>
            <a:off x="12497051" y="8929371"/>
            <a:ext cx="12624600" cy="21347487"/>
            <a:chOff x="678536" y="21741193"/>
            <a:chExt cx="14095033" cy="49225"/>
          </a:xfrm>
        </p:grpSpPr>
        <p:sp>
          <p:nvSpPr>
            <p:cNvPr id="35" name="ZoneTexte 34"/>
            <p:cNvSpPr txBox="1"/>
            <p:nvPr/>
          </p:nvSpPr>
          <p:spPr>
            <a:xfrm>
              <a:off x="678536" y="21743338"/>
              <a:ext cx="14095033" cy="47080"/>
            </a:xfrm>
            <a:prstGeom prst="roundRect">
              <a:avLst>
                <a:gd name="adj" fmla="val 15156"/>
              </a:avLst>
            </a:prstGeom>
            <a:solidFill>
              <a:schemeClr val="accent1">
                <a:lumMod val="20000"/>
                <a:lumOff val="80000"/>
              </a:schemeClr>
            </a:solidFill>
            <a:ln w="38100"/>
          </p:spPr>
          <p:style>
            <a:lnRef idx="2">
              <a:schemeClr val="accent1"/>
            </a:lnRef>
            <a:fillRef idx="1">
              <a:schemeClr val="lt1"/>
            </a:fillRef>
            <a:effectRef idx="0">
              <a:schemeClr val="accent1"/>
            </a:effectRef>
            <a:fontRef idx="minor">
              <a:schemeClr val="dk1"/>
            </a:fontRef>
          </p:style>
          <p:txBody>
            <a:bodyPr wrap="square" rtlCol="0">
              <a:spAutoFit/>
            </a:bodyPr>
            <a:lstStyle/>
            <a:p>
              <a:pPr algn="just">
                <a:lnSpc>
                  <a:spcPct val="150000"/>
                </a:lnSpc>
                <a:buClr>
                  <a:schemeClr val="accent3">
                    <a:lumMod val="50000"/>
                  </a:schemeClr>
                </a:buClr>
              </a:pPr>
              <a:endParaRPr lang="fr-FR" sz="2400" b="1" dirty="0">
                <a:solidFill>
                  <a:schemeClr val="accent2">
                    <a:lumMod val="60000"/>
                    <a:lumOff val="40000"/>
                  </a:schemeClr>
                </a:solidFill>
                <a:latin typeface="Arial Narrow" pitchFamily="34" charset="0"/>
                <a:cs typeface="Calibri" pitchFamily="34" charset="0"/>
              </a:endParaRPr>
            </a:p>
            <a:p>
              <a:pPr algn="just">
                <a:lnSpc>
                  <a:spcPct val="150000"/>
                </a:lnSpc>
                <a:buClr>
                  <a:schemeClr val="accent3">
                    <a:lumMod val="50000"/>
                  </a:schemeClr>
                </a:buClr>
                <a:buFont typeface="Arial" pitchFamily="34" charset="0"/>
                <a:buChar char="•"/>
              </a:pPr>
              <a:r>
                <a:rPr lang="fr-FR" sz="2800" dirty="0">
                  <a:latin typeface="Arial Narrow" pitchFamily="34" charset="0"/>
                  <a:cs typeface="Calibri" pitchFamily="34" charset="0"/>
                </a:rPr>
                <a:t>Nous avons mené une étude rétrospective de profil de sensibilisation aux protéines de lait de vache chez les enfants de moins de 12 ans dans la ville d’ANNABA (Algérie),</a:t>
              </a:r>
            </a:p>
            <a:p>
              <a:pPr algn="just">
                <a:lnSpc>
                  <a:spcPct val="150000"/>
                </a:lnSpc>
                <a:buClr>
                  <a:schemeClr val="accent3">
                    <a:lumMod val="50000"/>
                  </a:schemeClr>
                </a:buClr>
              </a:pPr>
              <a:r>
                <a:rPr lang="fr-FR" sz="2800" dirty="0">
                  <a:latin typeface="Arial Narrow" pitchFamily="34" charset="0"/>
                  <a:cs typeface="Calibri" pitchFamily="34" charset="0"/>
                </a:rPr>
                <a:t>Parmi 121 enfants; 36 enfants ont présenté une APLV</a:t>
              </a:r>
            </a:p>
            <a:p>
              <a:pPr algn="just">
                <a:lnSpc>
                  <a:spcPct val="150000"/>
                </a:lnSpc>
                <a:buClr>
                  <a:schemeClr val="accent3">
                    <a:lumMod val="50000"/>
                  </a:schemeClr>
                </a:buClr>
                <a:buFont typeface="Arial" pitchFamily="34" charset="0"/>
                <a:buChar char="•"/>
              </a:pPr>
              <a:r>
                <a:rPr lang="fr-FR" sz="2800" dirty="0">
                  <a:latin typeface="Arial Narrow" pitchFamily="34" charset="0"/>
                  <a:cs typeface="Calibri" pitchFamily="34" charset="0"/>
                </a:rPr>
                <a:t>La répartition des enfants allergiques par sexe montre que </a:t>
              </a:r>
              <a:r>
                <a:rPr lang="fr-FR" sz="2800" dirty="0">
                  <a:latin typeface="Arial Narrow" pitchFamily="34" charset="0"/>
                  <a:cs typeface="Calibri" pitchFamily="34" charset="0"/>
                </a:rPr>
                <a:t>des </a:t>
              </a:r>
              <a:r>
                <a:rPr lang="fr-FR" sz="2800" dirty="0" smtClean="0">
                  <a:latin typeface="Arial Narrow" pitchFamily="34" charset="0"/>
                  <a:cs typeface="Calibri" pitchFamily="34" charset="0"/>
                </a:rPr>
                <a:t>filles (58,33 %)  </a:t>
              </a:r>
              <a:r>
                <a:rPr lang="fr-FR" sz="2800" dirty="0">
                  <a:latin typeface="Arial Narrow" pitchFamily="34" charset="0"/>
                  <a:cs typeface="Calibri" pitchFamily="34" charset="0"/>
                </a:rPr>
                <a:t>sont plus touchées que les  </a:t>
              </a:r>
              <a:r>
                <a:rPr lang="fr-FR" sz="2800" dirty="0" smtClean="0">
                  <a:latin typeface="Arial Narrow" pitchFamily="34" charset="0"/>
                  <a:cs typeface="Calibri" pitchFamily="34" charset="0"/>
                </a:rPr>
                <a:t>garçons(41,67 %); </a:t>
              </a:r>
              <a:r>
                <a:rPr lang="fr-FR" sz="2800" dirty="0">
                  <a:latin typeface="Arial Narrow" pitchFamily="34" charset="0"/>
                  <a:cs typeface="Calibri" pitchFamily="34" charset="0"/>
                </a:rPr>
                <a:t>Il est important de signaler qu’il n’existe aucune différence significative entre sexe L’APLV pour l’échantillon étudié</a:t>
              </a:r>
            </a:p>
            <a:p>
              <a:pPr algn="just">
                <a:lnSpc>
                  <a:spcPct val="150000"/>
                </a:lnSpc>
                <a:buClr>
                  <a:schemeClr val="accent3">
                    <a:lumMod val="50000"/>
                  </a:schemeClr>
                </a:buClr>
                <a:buFont typeface="Arial" pitchFamily="34" charset="0"/>
                <a:buChar char="•"/>
              </a:pPr>
              <a:endParaRPr lang="fr-FR" sz="2800" dirty="0">
                <a:latin typeface="Arial Narrow" pitchFamily="34" charset="0"/>
                <a:cs typeface="Calibri" pitchFamily="34" charset="0"/>
              </a:endParaRPr>
            </a:p>
            <a:p>
              <a:pPr algn="just">
                <a:lnSpc>
                  <a:spcPct val="150000"/>
                </a:lnSpc>
                <a:buClr>
                  <a:schemeClr val="accent3">
                    <a:lumMod val="50000"/>
                  </a:schemeClr>
                </a:buClr>
              </a:pPr>
              <a:r>
                <a:rPr lang="fr-FR" sz="2800" dirty="0">
                  <a:latin typeface="Arial Narrow" pitchFamily="34" charset="0"/>
                  <a:cs typeface="Calibri" pitchFamily="34" charset="0"/>
                </a:rPr>
                <a:t>L’allergie aux protéines du lait de vache se manifeste généralement très tôt. Environ 42,22 % des  nos nourrissons ont développé l’APLV durant les trois premières années de vie. Ceci a été observé par les différentes études où plus de 50 % des cas l’ont développé durant la première année [1].</a:t>
              </a:r>
            </a:p>
            <a:p>
              <a:pPr algn="just">
                <a:lnSpc>
                  <a:spcPct val="150000"/>
                </a:lnSpc>
                <a:buClr>
                  <a:schemeClr val="accent3">
                    <a:lumMod val="50000"/>
                  </a:schemeClr>
                </a:buClr>
              </a:pPr>
              <a:endParaRPr lang="fr-FR" sz="2800" dirty="0">
                <a:latin typeface="Arial Narrow" pitchFamily="34" charset="0"/>
                <a:cs typeface="Calibri" pitchFamily="34" charset="0"/>
              </a:endParaRPr>
            </a:p>
            <a:p>
              <a:pPr algn="just">
                <a:lnSpc>
                  <a:spcPct val="150000"/>
                </a:lnSpc>
                <a:buClr>
                  <a:schemeClr val="accent3">
                    <a:lumMod val="50000"/>
                  </a:schemeClr>
                </a:buClr>
              </a:pPr>
              <a:r>
                <a:rPr lang="fr-FR" sz="2800" dirty="0">
                  <a:latin typeface="Arial Narrow" pitchFamily="34" charset="0"/>
                  <a:cs typeface="Calibri" pitchFamily="34" charset="0"/>
                </a:rPr>
                <a:t>L’ALPV s’est révélée sous différentes formes cliniques. Le délai d’apparition des symptômes est variable, allant de quelques heures à plusieurs jours. Les manifestations les plus répandues sont essentiellement de type digestif et cutané.</a:t>
              </a:r>
            </a:p>
            <a:p>
              <a:pPr algn="just">
                <a:lnSpc>
                  <a:spcPct val="150000"/>
                </a:lnSpc>
                <a:buClr>
                  <a:schemeClr val="accent3">
                    <a:lumMod val="50000"/>
                  </a:schemeClr>
                </a:buClr>
              </a:pPr>
              <a:r>
                <a:rPr lang="fr-FR" sz="2800" dirty="0">
                  <a:latin typeface="Arial Narrow" pitchFamily="34" charset="0"/>
                  <a:cs typeface="Calibri" pitchFamily="34" charset="0"/>
                </a:rPr>
                <a:t>Ces mêmes manifestations ont été rapportées par les différentes études concernant l’APLV [2]. Dans la totalité des cas cités, nous avons noté la présence d’au moins deux types de symptômes.</a:t>
              </a:r>
            </a:p>
            <a:p>
              <a:pPr algn="just">
                <a:lnSpc>
                  <a:spcPct val="150000"/>
                </a:lnSpc>
                <a:buClr>
                  <a:schemeClr val="accent3">
                    <a:lumMod val="50000"/>
                  </a:schemeClr>
                </a:buClr>
              </a:pPr>
              <a:r>
                <a:rPr lang="fr-FR" sz="2800" dirty="0">
                  <a:latin typeface="Arial Narrow" pitchFamily="34" charset="0"/>
                  <a:cs typeface="Calibri" pitchFamily="34" charset="0"/>
                </a:rPr>
                <a:t>    Les 3 allergènes majeurs et spécifiques du LV identifiés étaient la bêta-lactoglobuline 59% les caséines 51% et l’alpha-lactalbumine 29.7%, Ceci est comparable à celle rapportée par la plupart des études [3]. </a:t>
              </a:r>
            </a:p>
            <a:p>
              <a:pPr algn="just">
                <a:lnSpc>
                  <a:spcPct val="150000"/>
                </a:lnSpc>
                <a:buClr>
                  <a:schemeClr val="accent3">
                    <a:lumMod val="50000"/>
                  </a:schemeClr>
                </a:buClr>
              </a:pPr>
              <a:r>
                <a:rPr lang="fr-FR" sz="2800" dirty="0">
                  <a:latin typeface="Arial Narrow" pitchFamily="34" charset="0"/>
                  <a:cs typeface="Calibri" pitchFamily="34" charset="0"/>
                </a:rPr>
                <a:t>    Le profil de sensibilisation des patients allergiques au LV varie en fonction de l’âge, Chez le nourrisson avant un an on a retrouvé de manière prédominante des IgE anti-caséines 75</a:t>
              </a:r>
              <a:r>
                <a:rPr lang="fr-FR" sz="2800" dirty="0" smtClean="0">
                  <a:latin typeface="Arial Narrow" pitchFamily="34" charset="0"/>
                  <a:cs typeface="Calibri" pitchFamily="34" charset="0"/>
                </a:rPr>
                <a:t>%% et après 2 ans on a trouvé que les IgE anti beta </a:t>
              </a:r>
              <a:r>
                <a:rPr lang="fr-FR" sz="2800" dirty="0" err="1" smtClean="0">
                  <a:latin typeface="Arial Narrow" pitchFamily="34" charset="0"/>
                  <a:cs typeface="Calibri" pitchFamily="34" charset="0"/>
                </a:rPr>
                <a:t>lactoglobuli</a:t>
              </a:r>
              <a:r>
                <a:rPr lang="fr-FR" sz="2800" dirty="0" err="1" smtClean="0">
                  <a:latin typeface="Arial Narrow" pitchFamily="34" charset="0"/>
                  <a:cs typeface="Calibri" pitchFamily="34" charset="0"/>
                </a:rPr>
                <a:t>ne</a:t>
              </a:r>
              <a:r>
                <a:rPr lang="fr-FR" sz="2800" dirty="0">
                  <a:latin typeface="Arial Narrow" pitchFamily="34" charset="0"/>
                  <a:cs typeface="Calibri" pitchFamily="34" charset="0"/>
                </a:rPr>
                <a:t> prédominent, </a:t>
              </a:r>
              <a:r>
                <a:rPr lang="fr-FR" sz="2800" dirty="0" smtClean="0">
                  <a:latin typeface="Arial Narrow" pitchFamily="34" charset="0"/>
                  <a:cs typeface="Calibri" pitchFamily="34" charset="0"/>
                </a:rPr>
                <a:t>ces résultats </a:t>
              </a:r>
              <a:r>
                <a:rPr lang="fr-FR" sz="2800" dirty="0">
                  <a:latin typeface="Arial Narrow" pitchFamily="34" charset="0"/>
                  <a:cs typeface="Calibri" pitchFamily="34" charset="0"/>
                </a:rPr>
                <a:t>se rapprochent de ceux de la littérature </a:t>
              </a:r>
              <a:r>
                <a:rPr lang="fr-FR" sz="2800" dirty="0" smtClean="0">
                  <a:latin typeface="Arial Narrow" pitchFamily="34" charset="0"/>
                  <a:cs typeface="Calibri" pitchFamily="34" charset="0"/>
                </a:rPr>
                <a:t>[4] </a:t>
              </a:r>
              <a:endParaRPr lang="fr-FR" sz="2800" dirty="0">
                <a:latin typeface="Arial Narrow" pitchFamily="34" charset="0"/>
                <a:cs typeface="Calibri" pitchFamily="34" charset="0"/>
              </a:endParaRPr>
            </a:p>
            <a:p>
              <a:pPr algn="just">
                <a:lnSpc>
                  <a:spcPct val="150000"/>
                </a:lnSpc>
                <a:buClr>
                  <a:schemeClr val="accent3">
                    <a:lumMod val="50000"/>
                  </a:schemeClr>
                </a:buClr>
              </a:pPr>
              <a:endParaRPr lang="fr-FR" sz="2800" dirty="0">
                <a:latin typeface="Arial Narrow" pitchFamily="34" charset="0"/>
                <a:cs typeface="Calibri" pitchFamily="34" charset="0"/>
              </a:endParaRPr>
            </a:p>
            <a:p>
              <a:pPr algn="just">
                <a:lnSpc>
                  <a:spcPct val="150000"/>
                </a:lnSpc>
                <a:buClr>
                  <a:schemeClr val="accent3">
                    <a:lumMod val="50000"/>
                  </a:schemeClr>
                </a:buClr>
              </a:pPr>
              <a:endParaRPr lang="fr-FR" sz="2800" dirty="0">
                <a:latin typeface="Arial Narrow" pitchFamily="34" charset="0"/>
                <a:cs typeface="Calibri" pitchFamily="34" charset="0"/>
              </a:endParaRPr>
            </a:p>
            <a:p>
              <a:pPr algn="just">
                <a:lnSpc>
                  <a:spcPct val="150000"/>
                </a:lnSpc>
                <a:buClr>
                  <a:schemeClr val="accent3">
                    <a:lumMod val="50000"/>
                  </a:schemeClr>
                </a:buClr>
              </a:pPr>
              <a:endParaRPr lang="fr-FR" sz="2800" b="1" dirty="0">
                <a:latin typeface="Arial Narrow" pitchFamily="34" charset="0"/>
                <a:cs typeface="Calibri" pitchFamily="34" charset="0"/>
              </a:endParaRPr>
            </a:p>
            <a:p>
              <a:pPr algn="just">
                <a:lnSpc>
                  <a:spcPct val="150000"/>
                </a:lnSpc>
                <a:buClr>
                  <a:schemeClr val="accent3">
                    <a:lumMod val="50000"/>
                  </a:schemeClr>
                </a:buClr>
              </a:pPr>
              <a:endParaRPr lang="fr-FR" sz="2400" b="1" dirty="0">
                <a:latin typeface="Arial Narrow" pitchFamily="34" charset="0"/>
                <a:cs typeface="Calibri" pitchFamily="34" charset="0"/>
              </a:endParaRPr>
            </a:p>
          </p:txBody>
        </p:sp>
        <p:sp>
          <p:nvSpPr>
            <p:cNvPr id="36" name="Titre 1"/>
            <p:cNvSpPr txBox="1">
              <a:spLocks/>
            </p:cNvSpPr>
            <p:nvPr/>
          </p:nvSpPr>
          <p:spPr bwMode="auto">
            <a:xfrm>
              <a:off x="1677471" y="21741193"/>
              <a:ext cx="12215897" cy="2145"/>
            </a:xfrm>
            <a:prstGeom prst="roundRect">
              <a:avLst>
                <a:gd name="adj" fmla="val 44603"/>
              </a:avLst>
            </a:prstGeom>
            <a:solidFill>
              <a:schemeClr val="accent1">
                <a:lumMod val="40000"/>
                <a:lumOff val="60000"/>
              </a:schemeClr>
            </a:solidFill>
            <a:ln w="9525">
              <a:solidFill>
                <a:schemeClr val="accent1"/>
              </a:solidFill>
              <a:miter lim="800000"/>
              <a:headEnd/>
              <a:tailEnd/>
            </a:ln>
            <a:effectLst/>
          </p:spPr>
          <p:txBody>
            <a:bodyPr vert="horz" wrap="square" lIns="85991" tIns="42995" rIns="85991" bIns="42995"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732711" fontAlgn="base">
                <a:lnSpc>
                  <a:spcPct val="150000"/>
                </a:lnSpc>
                <a:spcBef>
                  <a:spcPct val="0"/>
                </a:spcBef>
                <a:spcAft>
                  <a:spcPct val="0"/>
                </a:spcAft>
              </a:pPr>
              <a:r>
                <a:rPr lang="fr-FR" sz="3600" b="1" kern="0" spc="43" dirty="0">
                  <a:ln w="11430"/>
                  <a:effectLst>
                    <a:outerShdw blurRad="76200" dist="50800" dir="5400000" algn="tl" rotWithShape="0">
                      <a:srgbClr val="000000">
                        <a:alpha val="65000"/>
                      </a:srgbClr>
                    </a:outerShdw>
                  </a:effectLst>
                  <a:latin typeface="Arial Narrow" pitchFamily="34" charset="0"/>
                  <a:ea typeface="+mj-ea"/>
                  <a:cs typeface="Calibri" pitchFamily="34" charset="0"/>
                </a:rPr>
                <a:t>DISCUSSION </a:t>
              </a:r>
            </a:p>
          </p:txBody>
        </p:sp>
      </p:grpSp>
      <p:grpSp>
        <p:nvGrpSpPr>
          <p:cNvPr id="26" name="Groupe 25"/>
          <p:cNvGrpSpPr/>
          <p:nvPr/>
        </p:nvGrpSpPr>
        <p:grpSpPr>
          <a:xfrm>
            <a:off x="-53580" y="31435878"/>
            <a:ext cx="11930146" cy="4472209"/>
            <a:chOff x="-36852640" y="8598886"/>
            <a:chExt cx="35337591" cy="2981033"/>
          </a:xfrm>
        </p:grpSpPr>
        <p:sp>
          <p:nvSpPr>
            <p:cNvPr id="30" name="ZoneTexte 29"/>
            <p:cNvSpPr txBox="1"/>
            <p:nvPr/>
          </p:nvSpPr>
          <p:spPr>
            <a:xfrm>
              <a:off x="-36852640" y="8983056"/>
              <a:ext cx="35337591" cy="2596863"/>
            </a:xfrm>
            <a:prstGeom prst="roundRect">
              <a:avLst>
                <a:gd name="adj" fmla="val 24519"/>
              </a:avLst>
            </a:prstGeom>
            <a:ln w="38100">
              <a:solidFill>
                <a:schemeClr val="accent1"/>
              </a:solidFill>
            </a:ln>
          </p:spPr>
          <p:style>
            <a:lnRef idx="2">
              <a:schemeClr val="accent1"/>
            </a:lnRef>
            <a:fillRef idx="1">
              <a:schemeClr val="lt1"/>
            </a:fillRef>
            <a:effectRef idx="0">
              <a:schemeClr val="accent1"/>
            </a:effectRef>
            <a:fontRef idx="minor">
              <a:schemeClr val="dk1"/>
            </a:fontRef>
          </p:style>
          <p:txBody>
            <a:bodyPr wrap="square" numCol="1" spcCol="360000" rtlCol="0">
              <a:spAutoFit/>
            </a:bodyPr>
            <a:lstStyle/>
            <a:p>
              <a:pPr algn="just">
                <a:lnSpc>
                  <a:spcPct val="150000"/>
                </a:lnSpc>
              </a:pPr>
              <a:endParaRPr lang="fr-FR" sz="2400" b="1" dirty="0">
                <a:latin typeface="Arial Narrow" pitchFamily="34" charset="0"/>
                <a:cs typeface="Calibri" pitchFamily="34" charset="0"/>
              </a:endParaRPr>
            </a:p>
            <a:p>
              <a:pPr algn="just">
                <a:lnSpc>
                  <a:spcPct val="150000"/>
                </a:lnSpc>
              </a:pPr>
              <a:r>
                <a:rPr lang="fr-FR" sz="2400" b="1" dirty="0">
                  <a:latin typeface="Arial Narrow" pitchFamily="34" charset="0"/>
                  <a:cs typeface="Calibri" pitchFamily="34" charset="0"/>
                </a:rPr>
                <a:t>L’APLV représente un problème de santé publique avec de lourdes conséquences sur le développement de l’enfant lors des premières années de sa vie. Cette pathologie représente également une charge énorme pour les parents en l’absence d’organismes et de</a:t>
              </a:r>
            </a:p>
            <a:p>
              <a:pPr algn="just">
                <a:lnSpc>
                  <a:spcPct val="150000"/>
                </a:lnSpc>
              </a:pPr>
              <a:r>
                <a:rPr lang="fr-FR" sz="2400" b="1" dirty="0">
                  <a:latin typeface="Arial Narrow" pitchFamily="34" charset="0"/>
                  <a:cs typeface="Calibri" pitchFamily="34" charset="0"/>
                </a:rPr>
                <a:t>guides pour la prise en charge diététique de cette pathologie</a:t>
              </a:r>
            </a:p>
            <a:p>
              <a:pPr algn="just">
                <a:lnSpc>
                  <a:spcPct val="150000"/>
                </a:lnSpc>
              </a:pPr>
              <a:endParaRPr lang="fr-FR" sz="2400" b="1" dirty="0">
                <a:latin typeface="Arial Narrow" pitchFamily="34" charset="0"/>
                <a:cs typeface="Calibri" pitchFamily="34" charset="0"/>
              </a:endParaRPr>
            </a:p>
          </p:txBody>
        </p:sp>
        <p:sp>
          <p:nvSpPr>
            <p:cNvPr id="37" name="Titre 1"/>
            <p:cNvSpPr txBox="1">
              <a:spLocks/>
            </p:cNvSpPr>
            <p:nvPr/>
          </p:nvSpPr>
          <p:spPr bwMode="auto">
            <a:xfrm>
              <a:off x="-30835729" y="8598886"/>
              <a:ext cx="23695804" cy="396819"/>
            </a:xfrm>
            <a:prstGeom prst="roundRect">
              <a:avLst>
                <a:gd name="adj" fmla="val 44603"/>
              </a:avLst>
            </a:prstGeom>
            <a:blipFill>
              <a:blip r:embed="rId4" cstate="print"/>
              <a:tile tx="0" ty="0" sx="100000" sy="100000" flip="none" algn="tl"/>
            </a:blipFill>
            <a:ln w="9525">
              <a:solidFill>
                <a:schemeClr val="accent1"/>
              </a:solidFill>
              <a:miter lim="800000"/>
              <a:headEnd/>
              <a:tailEnd/>
            </a:ln>
            <a:effectLst/>
          </p:spPr>
          <p:txBody>
            <a:bodyPr vert="horz" wrap="square" lIns="85991" tIns="42995" rIns="85991" bIns="42995"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732711" fontAlgn="base">
                <a:lnSpc>
                  <a:spcPct val="150000"/>
                </a:lnSpc>
                <a:spcBef>
                  <a:spcPct val="0"/>
                </a:spcBef>
                <a:spcAft>
                  <a:spcPct val="0"/>
                </a:spcAft>
              </a:pPr>
              <a:r>
                <a:rPr lang="fr-FR" sz="3200" b="1" kern="0" spc="43" dirty="0">
                  <a:ln w="11430"/>
                  <a:effectLst>
                    <a:outerShdw blurRad="76200" dist="50800" dir="5400000" algn="tl" rotWithShape="0">
                      <a:srgbClr val="000000">
                        <a:alpha val="65000"/>
                      </a:srgbClr>
                    </a:outerShdw>
                  </a:effectLst>
                  <a:latin typeface="Arial Narrow" pitchFamily="34" charset="0"/>
                  <a:ea typeface="+mj-ea"/>
                  <a:cs typeface="Calibri" pitchFamily="34" charset="0"/>
                </a:rPr>
                <a:t>CONCLUSION </a:t>
              </a:r>
            </a:p>
          </p:txBody>
        </p:sp>
      </p:grpSp>
      <p:grpSp>
        <p:nvGrpSpPr>
          <p:cNvPr id="39" name="Groupe 38"/>
          <p:cNvGrpSpPr/>
          <p:nvPr/>
        </p:nvGrpSpPr>
        <p:grpSpPr>
          <a:xfrm>
            <a:off x="12850681" y="29327874"/>
            <a:ext cx="11689043" cy="6333543"/>
            <a:chOff x="35283825" y="37665861"/>
            <a:chExt cx="27575068" cy="2763715"/>
          </a:xfrm>
        </p:grpSpPr>
        <p:sp>
          <p:nvSpPr>
            <p:cNvPr id="31" name="ZoneTexte 30"/>
            <p:cNvSpPr txBox="1"/>
            <p:nvPr/>
          </p:nvSpPr>
          <p:spPr>
            <a:xfrm>
              <a:off x="35283825" y="37790622"/>
              <a:ext cx="27575068" cy="2638954"/>
            </a:xfrm>
            <a:prstGeom prst="roundRect">
              <a:avLst>
                <a:gd name="adj" fmla="val 24519"/>
              </a:avLst>
            </a:prstGeom>
            <a:ln w="38100">
              <a:solidFill>
                <a:schemeClr val="accent1"/>
              </a:solidFill>
            </a:ln>
          </p:spPr>
          <p:style>
            <a:lnRef idx="2">
              <a:schemeClr val="accent1"/>
            </a:lnRef>
            <a:fillRef idx="1">
              <a:schemeClr val="lt1"/>
            </a:fillRef>
            <a:effectRef idx="0">
              <a:schemeClr val="accent1"/>
            </a:effectRef>
            <a:fontRef idx="minor">
              <a:schemeClr val="dk1"/>
            </a:fontRef>
          </p:style>
          <p:txBody>
            <a:bodyPr wrap="square" numCol="1" spcCol="360000" rtlCol="0">
              <a:spAutoFit/>
            </a:bodyPr>
            <a:lstStyle/>
            <a:p>
              <a:pPr marL="437198" indent="-437198" algn="just">
                <a:buFontTx/>
                <a:buAutoNum type="arabicPeriod"/>
              </a:pPr>
              <a:r>
                <a:rPr lang="en-US" sz="1950" b="1" dirty="0">
                  <a:latin typeface="Arial Narrow" pitchFamily="34" charset="0"/>
                  <a:cs typeface="Calibri" pitchFamily="34" charset="0"/>
                </a:rPr>
                <a:t> Sears MR, Greene JM, Willan AR, Taylor DR, Flannery EM, Cowan JO,</a:t>
              </a:r>
            </a:p>
            <a:p>
              <a:pPr algn="just"/>
              <a:r>
                <a:rPr lang="en-US" sz="1950" b="1" dirty="0">
                  <a:latin typeface="Arial Narrow" pitchFamily="34" charset="0"/>
                  <a:cs typeface="Calibri" pitchFamily="34" charset="0"/>
                </a:rPr>
                <a:t>et al. Long-term relation between breastfeeding and development of atopy and asthma in children and young adults: a longitudinal study. Lancet 2002;360:901–7.</a:t>
              </a:r>
            </a:p>
            <a:p>
              <a:pPr algn="just"/>
              <a:endParaRPr lang="en-US" sz="1950" b="1" dirty="0">
                <a:latin typeface="Arial Narrow" pitchFamily="34" charset="0"/>
                <a:cs typeface="Calibri" pitchFamily="34" charset="0"/>
              </a:endParaRPr>
            </a:p>
            <a:p>
              <a:pPr algn="just"/>
              <a:r>
                <a:rPr lang="en-US" sz="1950" b="1" dirty="0">
                  <a:latin typeface="Arial Narrow" pitchFamily="34" charset="0"/>
                  <a:cs typeface="Calibri" pitchFamily="34" charset="0"/>
                </a:rPr>
                <a:t>2 Allergic status of schoolchildren with food allergy to eggs, milk or wheat in infancy Takashi </a:t>
              </a:r>
              <a:r>
                <a:rPr lang="en-US" sz="1950" b="1" dirty="0" err="1">
                  <a:latin typeface="Arial Narrow" pitchFamily="34" charset="0"/>
                  <a:cs typeface="Calibri" pitchFamily="34" charset="0"/>
                </a:rPr>
                <a:t>Kusunoki,Takeshi</a:t>
              </a:r>
              <a:r>
                <a:rPr lang="en-US" sz="1950" b="1" dirty="0">
                  <a:latin typeface="Arial Narrow" pitchFamily="34" charset="0"/>
                  <a:cs typeface="Calibri" pitchFamily="34" charset="0"/>
                </a:rPr>
                <a:t> </a:t>
              </a:r>
              <a:r>
                <a:rPr lang="en-US" sz="1950" b="1" dirty="0" err="1">
                  <a:latin typeface="Arial Narrow" pitchFamily="34" charset="0"/>
                  <a:cs typeface="Calibri" pitchFamily="34" charset="0"/>
                </a:rPr>
                <a:t>Morimoto,Takeshi</a:t>
              </a:r>
              <a:r>
                <a:rPr lang="en-US" sz="1950" b="1" dirty="0">
                  <a:latin typeface="Arial Narrow" pitchFamily="34" charset="0"/>
                  <a:cs typeface="Calibri" pitchFamily="34" charset="0"/>
                </a:rPr>
                <a:t> </a:t>
              </a:r>
              <a:r>
                <a:rPr lang="en-US" sz="1950" b="1" dirty="0" err="1">
                  <a:latin typeface="Arial Narrow" pitchFamily="34" charset="0"/>
                  <a:cs typeface="Calibri" pitchFamily="34" charset="0"/>
                </a:rPr>
                <a:t>MorimotoCenter</a:t>
              </a:r>
              <a:r>
                <a:rPr lang="en-US" sz="1950" b="1" dirty="0">
                  <a:latin typeface="Arial Narrow" pitchFamily="34" charset="0"/>
                  <a:cs typeface="Calibri" pitchFamily="34" charset="0"/>
                </a:rPr>
                <a:t> for Medical Education, Graduate School of Medicine, Kyoto University, Kyoto, </a:t>
              </a:r>
              <a:r>
                <a:rPr lang="en-US" sz="1950" b="1" dirty="0" err="1">
                  <a:latin typeface="Arial Narrow" pitchFamily="34" charset="0"/>
                  <a:cs typeface="Calibri" pitchFamily="34" charset="0"/>
                </a:rPr>
                <a:t>JapanSearch</a:t>
              </a:r>
              <a:r>
                <a:rPr lang="en-US" sz="1950" b="1" dirty="0">
                  <a:latin typeface="Arial Narrow" pitchFamily="34" charset="0"/>
                  <a:cs typeface="Calibri" pitchFamily="34" charset="0"/>
                </a:rPr>
                <a:t> for more papers by this </a:t>
              </a:r>
              <a:r>
                <a:rPr lang="en-US" sz="1950" b="1" dirty="0" err="1">
                  <a:latin typeface="Arial Narrow" pitchFamily="34" charset="0"/>
                  <a:cs typeface="Calibri" pitchFamily="34" charset="0"/>
                </a:rPr>
                <a:t>authorRyuta</a:t>
              </a:r>
              <a:r>
                <a:rPr lang="en-US" sz="1950" b="1" dirty="0">
                  <a:latin typeface="Arial Narrow" pitchFamily="34" charset="0"/>
                  <a:cs typeface="Calibri" pitchFamily="34" charset="0"/>
                </a:rPr>
                <a:t> </a:t>
              </a:r>
              <a:r>
                <a:rPr lang="en-US" sz="1950" b="1" dirty="0" err="1">
                  <a:latin typeface="Arial Narrow" pitchFamily="34" charset="0"/>
                  <a:cs typeface="Calibri" pitchFamily="34" charset="0"/>
                </a:rPr>
                <a:t>Nishikomori,Toshio</a:t>
              </a:r>
              <a:r>
                <a:rPr lang="en-US" sz="1950" b="1" dirty="0">
                  <a:latin typeface="Arial Narrow" pitchFamily="34" charset="0"/>
                  <a:cs typeface="Calibri" pitchFamily="34" charset="0"/>
                </a:rPr>
                <a:t> </a:t>
              </a:r>
              <a:r>
                <a:rPr lang="en-US" sz="1950" b="1" dirty="0" err="1">
                  <a:latin typeface="Arial Narrow" pitchFamily="34" charset="0"/>
                  <a:cs typeface="Calibri" pitchFamily="34" charset="0"/>
                </a:rPr>
                <a:t>Heike,Tatsuya</a:t>
              </a:r>
              <a:r>
                <a:rPr lang="en-US" sz="1950" b="1" dirty="0">
                  <a:latin typeface="Arial Narrow" pitchFamily="34" charset="0"/>
                  <a:cs typeface="Calibri" pitchFamily="34" charset="0"/>
                </a:rPr>
                <a:t> </a:t>
              </a:r>
              <a:r>
                <a:rPr lang="en-US" sz="1950" b="1" dirty="0" err="1">
                  <a:latin typeface="Arial Narrow" pitchFamily="34" charset="0"/>
                  <a:cs typeface="Calibri" pitchFamily="34" charset="0"/>
                </a:rPr>
                <a:t>Fujii,Tatsutoshi</a:t>
              </a:r>
              <a:r>
                <a:rPr lang="en-US" sz="1950" b="1" dirty="0">
                  <a:latin typeface="Arial Narrow" pitchFamily="34" charset="0"/>
                  <a:cs typeface="Calibri" pitchFamily="34" charset="0"/>
                </a:rPr>
                <a:t> </a:t>
              </a:r>
              <a:r>
                <a:rPr lang="en-US" sz="1950" b="1" dirty="0" err="1">
                  <a:latin typeface="Arial Narrow" pitchFamily="34" charset="0"/>
                  <a:cs typeface="Calibri" pitchFamily="34" charset="0"/>
                </a:rPr>
                <a:t>Nakahata</a:t>
              </a:r>
              <a:endParaRPr lang="en-US" sz="1950" b="1" dirty="0">
                <a:latin typeface="Arial Narrow" pitchFamily="34" charset="0"/>
                <a:cs typeface="Calibri" pitchFamily="34" charset="0"/>
              </a:endParaRPr>
            </a:p>
            <a:p>
              <a:pPr algn="just"/>
              <a:r>
                <a:rPr lang="en-US" sz="1950" b="1" dirty="0">
                  <a:latin typeface="Arial Narrow" pitchFamily="34" charset="0"/>
                  <a:cs typeface="Calibri" pitchFamily="34" charset="0"/>
                </a:rPr>
                <a:t>First published: 08 October 2009 </a:t>
              </a:r>
            </a:p>
            <a:p>
              <a:pPr algn="just"/>
              <a:endParaRPr lang="en-US" sz="1950" b="1" dirty="0">
                <a:latin typeface="Arial Narrow" pitchFamily="34" charset="0"/>
                <a:cs typeface="Calibri" pitchFamily="34" charset="0"/>
              </a:endParaRPr>
            </a:p>
            <a:p>
              <a:pPr algn="just"/>
              <a:r>
                <a:rPr lang="en-US" sz="1950" b="1" dirty="0">
                  <a:latin typeface="Arial Narrow" pitchFamily="34" charset="0"/>
                  <a:cs typeface="Calibri" pitchFamily="34" charset="0"/>
                </a:rPr>
                <a:t>3 Prevalence of cow’s milk allergy in children under 3 years of age in Constantine (Algeria </a:t>
              </a:r>
              <a:r>
                <a:rPr lang="fr-FR" sz="1950" b="1" dirty="0">
                  <a:latin typeface="Arial Narrow" pitchFamily="34" charset="0"/>
                  <a:cs typeface="Calibri" pitchFamily="34" charset="0"/>
                </a:rPr>
                <a:t>H. </a:t>
              </a:r>
              <a:r>
                <a:rPr lang="fr-FR" sz="1950" b="1" dirty="0" err="1">
                  <a:latin typeface="Arial Narrow" pitchFamily="34" charset="0"/>
                  <a:cs typeface="Calibri" pitchFamily="34" charset="0"/>
                </a:rPr>
                <a:t>Boughellout</a:t>
              </a:r>
              <a:r>
                <a:rPr lang="fr-FR" sz="1950" b="1" dirty="0">
                  <a:latin typeface="Arial Narrow" pitchFamily="34" charset="0"/>
                  <a:cs typeface="Calibri" pitchFamily="34" charset="0"/>
                </a:rPr>
                <a:t> et al. / Revue française d’allergologie 55 (2015) 288–292</a:t>
              </a:r>
            </a:p>
            <a:p>
              <a:pPr algn="just"/>
              <a:endParaRPr lang="fr-FR" sz="1950" b="1" dirty="0">
                <a:latin typeface="Arial Narrow" pitchFamily="34" charset="0"/>
                <a:cs typeface="Calibri" pitchFamily="34" charset="0"/>
              </a:endParaRPr>
            </a:p>
            <a:p>
              <a:pPr algn="just"/>
              <a:r>
                <a:rPr lang="fr-FR" sz="1950" b="1" dirty="0">
                  <a:latin typeface="Arial Narrow" pitchFamily="34" charset="0"/>
                  <a:cs typeface="Calibri" pitchFamily="34" charset="0"/>
                </a:rPr>
                <a:t>4 Garnier L, Bienvenu F. Tests biologiques diagnostiques dans l’allergie au lait de vache. </a:t>
              </a:r>
              <a:r>
                <a:rPr lang="fr-FR" sz="1950" b="1" dirty="0" err="1">
                  <a:latin typeface="Arial Narrow" pitchFamily="34" charset="0"/>
                  <a:cs typeface="Calibri" pitchFamily="34" charset="0"/>
                </a:rPr>
                <a:t>Rev</a:t>
              </a:r>
              <a:r>
                <a:rPr lang="fr-FR" sz="1950" b="1" dirty="0">
                  <a:latin typeface="Arial Narrow" pitchFamily="34" charset="0"/>
                  <a:cs typeface="Calibri" pitchFamily="34" charset="0"/>
                </a:rPr>
                <a:t> Fr </a:t>
              </a:r>
              <a:r>
                <a:rPr lang="fr-FR" sz="1950" b="1" dirty="0" err="1">
                  <a:latin typeface="Arial Narrow" pitchFamily="34" charset="0"/>
                  <a:cs typeface="Calibri" pitchFamily="34" charset="0"/>
                </a:rPr>
                <a:t>Allergol</a:t>
              </a:r>
              <a:r>
                <a:rPr lang="fr-FR" sz="1950" b="1" dirty="0">
                  <a:latin typeface="Arial Narrow" pitchFamily="34" charset="0"/>
                  <a:cs typeface="Calibri" pitchFamily="34" charset="0"/>
                </a:rPr>
                <a:t> (2017),</a:t>
              </a:r>
            </a:p>
            <a:p>
              <a:pPr algn="just"/>
              <a:r>
                <a:rPr lang="fr-FR" sz="1950" b="1" dirty="0">
                  <a:latin typeface="Arial Narrow" pitchFamily="34" charset="0"/>
                  <a:cs typeface="Calibri" pitchFamily="34" charset="0"/>
                </a:rPr>
                <a:t>http://dx.doi.org/10.1016/j.reval.2017.08.007</a:t>
              </a:r>
              <a:endParaRPr lang="en-US" sz="1950" b="1" dirty="0">
                <a:latin typeface="Arial Narrow" pitchFamily="34" charset="0"/>
                <a:cs typeface="Calibri" pitchFamily="34" charset="0"/>
              </a:endParaRPr>
            </a:p>
            <a:p>
              <a:pPr algn="just"/>
              <a:endParaRPr lang="fr-FR" sz="1950" b="1" dirty="0">
                <a:latin typeface="Arial Narrow" pitchFamily="34" charset="0"/>
                <a:cs typeface="Calibri" pitchFamily="34" charset="0"/>
              </a:endParaRPr>
            </a:p>
          </p:txBody>
        </p:sp>
        <p:sp>
          <p:nvSpPr>
            <p:cNvPr id="38" name="Titre 1"/>
            <p:cNvSpPr txBox="1">
              <a:spLocks/>
            </p:cNvSpPr>
            <p:nvPr/>
          </p:nvSpPr>
          <p:spPr bwMode="auto">
            <a:xfrm>
              <a:off x="39706638" y="37665861"/>
              <a:ext cx="18711652" cy="264168"/>
            </a:xfrm>
            <a:prstGeom prst="roundRect">
              <a:avLst>
                <a:gd name="adj" fmla="val 44603"/>
              </a:avLst>
            </a:prstGeom>
            <a:blipFill>
              <a:blip r:embed="rId4" cstate="print"/>
              <a:tile tx="0" ty="0" sx="100000" sy="100000" flip="none" algn="tl"/>
            </a:blipFill>
            <a:ln w="9525">
              <a:solidFill>
                <a:schemeClr val="accent1"/>
              </a:solidFill>
              <a:miter lim="800000"/>
              <a:headEnd/>
              <a:tailEnd/>
            </a:ln>
            <a:effectLst/>
          </p:spPr>
          <p:txBody>
            <a:bodyPr vert="horz" wrap="square" lIns="85991" tIns="42995" rIns="85991" bIns="42995" numCol="1" anchor="ctr" anchorCtr="0" compatLnSpc="1">
              <a:prstTxWarp prst="textNoShape">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defTabSz="732711" fontAlgn="base">
                <a:lnSpc>
                  <a:spcPct val="150000"/>
                </a:lnSpc>
                <a:spcBef>
                  <a:spcPct val="0"/>
                </a:spcBef>
                <a:spcAft>
                  <a:spcPct val="0"/>
                </a:spcAft>
              </a:pPr>
              <a:r>
                <a:rPr lang="fr-FR" sz="2400" b="1" kern="0" spc="43"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Narrow" pitchFamily="34" charset="0"/>
                  <a:ea typeface="+mj-ea"/>
                  <a:cs typeface="Calibri" pitchFamily="34" charset="0"/>
                </a:rPr>
                <a:t>BIBLIOGRAPHIE</a:t>
              </a:r>
            </a:p>
          </p:txBody>
        </p:sp>
      </p:grpSp>
      <p:pic>
        <p:nvPicPr>
          <p:cNvPr id="46" name="Image 45">
            <a:extLst>
              <a:ext uri="{FF2B5EF4-FFF2-40B4-BE49-F238E27FC236}">
                <a16:creationId xmlns:a16="http://schemas.microsoft.com/office/drawing/2014/main" xmlns="" id="{B9FD3648-750B-4DC1-BEBA-F928E9AF3E6E}"/>
              </a:ext>
            </a:extLst>
          </p:cNvPr>
          <p:cNvPicPr>
            <a:picLocks noChangeAspect="1"/>
          </p:cNvPicPr>
          <p:nvPr/>
        </p:nvPicPr>
        <p:blipFill>
          <a:blip r:embed="rId5"/>
          <a:stretch>
            <a:fillRect/>
          </a:stretch>
        </p:blipFill>
        <p:spPr>
          <a:xfrm>
            <a:off x="2310055" y="17138154"/>
            <a:ext cx="7651394" cy="2420467"/>
          </a:xfrm>
          <a:prstGeom prst="rect">
            <a:avLst/>
          </a:prstGeom>
          <a:ln w="228600" cap="sq" cmpd="thickThin">
            <a:solidFill>
              <a:srgbClr val="000000"/>
            </a:solidFill>
            <a:prstDash val="solid"/>
            <a:miter lim="800000"/>
          </a:ln>
          <a:effectLst>
            <a:innerShdw blurRad="76200">
              <a:srgbClr val="000000"/>
            </a:innerShdw>
          </a:effectLst>
        </p:spPr>
      </p:pic>
      <p:pic>
        <p:nvPicPr>
          <p:cNvPr id="47" name="Image 46">
            <a:extLst>
              <a:ext uri="{FF2B5EF4-FFF2-40B4-BE49-F238E27FC236}">
                <a16:creationId xmlns:a16="http://schemas.microsoft.com/office/drawing/2014/main" xmlns="" id="{CDEBF03B-7C30-4B42-9DB6-9D94ECE1DC43}"/>
              </a:ext>
            </a:extLst>
          </p:cNvPr>
          <p:cNvPicPr>
            <a:picLocks noChangeAspect="1"/>
          </p:cNvPicPr>
          <p:nvPr/>
        </p:nvPicPr>
        <p:blipFill>
          <a:blip r:embed="rId6"/>
          <a:stretch>
            <a:fillRect/>
          </a:stretch>
        </p:blipFill>
        <p:spPr>
          <a:xfrm>
            <a:off x="3275972" y="14733623"/>
            <a:ext cx="2453279" cy="210058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4" name="Image 3">
            <a:extLst>
              <a:ext uri="{FF2B5EF4-FFF2-40B4-BE49-F238E27FC236}">
                <a16:creationId xmlns:a16="http://schemas.microsoft.com/office/drawing/2014/main" xmlns="" id="{CF1BC4D5-4507-4F08-B30B-2425D58575F8}"/>
              </a:ext>
            </a:extLst>
          </p:cNvPr>
          <p:cNvPicPr>
            <a:picLocks noChangeAspect="1"/>
          </p:cNvPicPr>
          <p:nvPr/>
        </p:nvPicPr>
        <p:blipFill>
          <a:blip r:embed="rId7"/>
          <a:stretch>
            <a:fillRect/>
          </a:stretch>
        </p:blipFill>
        <p:spPr>
          <a:xfrm>
            <a:off x="-135179" y="14738327"/>
            <a:ext cx="2391470" cy="196259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Image 5">
            <a:extLst>
              <a:ext uri="{FF2B5EF4-FFF2-40B4-BE49-F238E27FC236}">
                <a16:creationId xmlns:a16="http://schemas.microsoft.com/office/drawing/2014/main" xmlns="" id="{FC487C97-0EBC-4F2E-8E59-5EA25D97FFEB}"/>
              </a:ext>
            </a:extLst>
          </p:cNvPr>
          <p:cNvPicPr>
            <a:picLocks noChangeAspect="1"/>
          </p:cNvPicPr>
          <p:nvPr/>
        </p:nvPicPr>
        <p:blipFill>
          <a:blip r:embed="rId8"/>
          <a:stretch>
            <a:fillRect/>
          </a:stretch>
        </p:blipFill>
        <p:spPr>
          <a:xfrm>
            <a:off x="6718901" y="14686438"/>
            <a:ext cx="2234223" cy="2066368"/>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10" name="Image 9">
            <a:extLst>
              <a:ext uri="{FF2B5EF4-FFF2-40B4-BE49-F238E27FC236}">
                <a16:creationId xmlns:a16="http://schemas.microsoft.com/office/drawing/2014/main" xmlns="" id="{DE424A41-D51C-41FE-B0EC-5D51E7F626A1}"/>
              </a:ext>
            </a:extLst>
          </p:cNvPr>
          <p:cNvPicPr>
            <a:picLocks noChangeAspect="1"/>
          </p:cNvPicPr>
          <p:nvPr/>
        </p:nvPicPr>
        <p:blipFill>
          <a:blip r:embed="rId9"/>
          <a:stretch>
            <a:fillRect/>
          </a:stretch>
        </p:blipFill>
        <p:spPr>
          <a:xfrm>
            <a:off x="9759788" y="14658063"/>
            <a:ext cx="2116778" cy="2069423"/>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12" name="Flèche : droite 11">
            <a:extLst>
              <a:ext uri="{FF2B5EF4-FFF2-40B4-BE49-F238E27FC236}">
                <a16:creationId xmlns:a16="http://schemas.microsoft.com/office/drawing/2014/main" xmlns="" id="{15FDD645-A4D9-4729-AB9A-00E2AE2B1609}"/>
              </a:ext>
            </a:extLst>
          </p:cNvPr>
          <p:cNvSpPr/>
          <p:nvPr/>
        </p:nvSpPr>
        <p:spPr>
          <a:xfrm>
            <a:off x="2448625" y="15163443"/>
            <a:ext cx="766297" cy="64922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 droite 12">
            <a:extLst>
              <a:ext uri="{FF2B5EF4-FFF2-40B4-BE49-F238E27FC236}">
                <a16:creationId xmlns:a16="http://schemas.microsoft.com/office/drawing/2014/main" xmlns="" id="{1A07256C-3CED-439A-A1B8-0851F4D27B36}"/>
              </a:ext>
            </a:extLst>
          </p:cNvPr>
          <p:cNvSpPr/>
          <p:nvPr/>
        </p:nvSpPr>
        <p:spPr>
          <a:xfrm>
            <a:off x="5776767" y="14994976"/>
            <a:ext cx="832327" cy="5917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 droite 13">
            <a:extLst>
              <a:ext uri="{FF2B5EF4-FFF2-40B4-BE49-F238E27FC236}">
                <a16:creationId xmlns:a16="http://schemas.microsoft.com/office/drawing/2014/main" xmlns="" id="{6B1ACE81-000D-4748-A427-1CF4B00D7824}"/>
              </a:ext>
            </a:extLst>
          </p:cNvPr>
          <p:cNvSpPr/>
          <p:nvPr/>
        </p:nvSpPr>
        <p:spPr>
          <a:xfrm>
            <a:off x="8953124" y="15192195"/>
            <a:ext cx="672216" cy="5917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5" name="Image 24">
            <a:extLst>
              <a:ext uri="{FF2B5EF4-FFF2-40B4-BE49-F238E27FC236}">
                <a16:creationId xmlns:a16="http://schemas.microsoft.com/office/drawing/2014/main" xmlns="" id="{DD8BA2C1-1211-47F2-9851-D164C6EBD7E6}"/>
              </a:ext>
            </a:extLst>
          </p:cNvPr>
          <p:cNvPicPr>
            <a:picLocks noChangeAspect="1"/>
          </p:cNvPicPr>
          <p:nvPr/>
        </p:nvPicPr>
        <p:blipFill>
          <a:blip r:embed="rId10"/>
          <a:stretch>
            <a:fillRect/>
          </a:stretch>
        </p:blipFill>
        <p:spPr>
          <a:xfrm>
            <a:off x="21242535" y="2018435"/>
            <a:ext cx="3278755" cy="1713185"/>
          </a:xfrm>
          <a:prstGeom prst="rect">
            <a:avLst/>
          </a:prstGeom>
        </p:spPr>
      </p:pic>
      <p:sp>
        <p:nvSpPr>
          <p:cNvPr id="49" name="ZoneTexte 48">
            <a:extLst>
              <a:ext uri="{FF2B5EF4-FFF2-40B4-BE49-F238E27FC236}">
                <a16:creationId xmlns:a16="http://schemas.microsoft.com/office/drawing/2014/main" xmlns="" id="{CDB50410-8859-4389-B034-1368B949A464}"/>
              </a:ext>
            </a:extLst>
          </p:cNvPr>
          <p:cNvSpPr txBox="1"/>
          <p:nvPr/>
        </p:nvSpPr>
        <p:spPr>
          <a:xfrm>
            <a:off x="448599" y="23479696"/>
            <a:ext cx="5131736" cy="830997"/>
          </a:xfrm>
          <a:prstGeom prst="rect">
            <a:avLst/>
          </a:prstGeom>
          <a:ln>
            <a:solidFill>
              <a:schemeClr val="accent1"/>
            </a:solidFill>
          </a:ln>
        </p:spPr>
        <p:style>
          <a:lnRef idx="1">
            <a:schemeClr val="accent1"/>
          </a:lnRef>
          <a:fillRef idx="2">
            <a:schemeClr val="accent1"/>
          </a:fillRef>
          <a:effectRef idx="1">
            <a:schemeClr val="accent1"/>
          </a:effectRef>
          <a:fontRef idx="minor">
            <a:schemeClr val="dk1"/>
          </a:fontRef>
        </p:style>
        <p:txBody>
          <a:bodyPr wrap="square">
            <a:spAutoFit/>
          </a:bodyPr>
          <a:lstStyle/>
          <a:p>
            <a:r>
              <a:rPr lang="fr-FR" sz="2400" dirty="0" err="1"/>
              <a:t>Fig</a:t>
            </a:r>
            <a:r>
              <a:rPr lang="fr-FR" sz="2400" dirty="0"/>
              <a:t> -1-   la répartition des enfants selon le sexe</a:t>
            </a:r>
          </a:p>
        </p:txBody>
      </p:sp>
      <p:pic>
        <p:nvPicPr>
          <p:cNvPr id="16" name="Image 15">
            <a:extLst>
              <a:ext uri="{FF2B5EF4-FFF2-40B4-BE49-F238E27FC236}">
                <a16:creationId xmlns:a16="http://schemas.microsoft.com/office/drawing/2014/main" xmlns="" id="{57242A13-E294-4BAF-9B76-697871DFB7C8}"/>
              </a:ext>
            </a:extLst>
          </p:cNvPr>
          <p:cNvPicPr>
            <a:picLocks noChangeAspect="1"/>
          </p:cNvPicPr>
          <p:nvPr/>
        </p:nvPicPr>
        <p:blipFill>
          <a:blip r:embed="rId11"/>
          <a:stretch>
            <a:fillRect/>
          </a:stretch>
        </p:blipFill>
        <p:spPr>
          <a:xfrm>
            <a:off x="6135752" y="21153654"/>
            <a:ext cx="4584589" cy="2289318"/>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
        <p:nvSpPr>
          <p:cNvPr id="50" name="ZoneTexte 49">
            <a:extLst>
              <a:ext uri="{FF2B5EF4-FFF2-40B4-BE49-F238E27FC236}">
                <a16:creationId xmlns:a16="http://schemas.microsoft.com/office/drawing/2014/main" xmlns="" id="{40FF6F55-B896-4F4F-9365-00704F868C52}"/>
              </a:ext>
            </a:extLst>
          </p:cNvPr>
          <p:cNvSpPr txBox="1"/>
          <p:nvPr/>
        </p:nvSpPr>
        <p:spPr>
          <a:xfrm>
            <a:off x="6047747" y="23541019"/>
            <a:ext cx="5131736"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fr-FR" sz="2400" dirty="0" err="1"/>
              <a:t>Fig</a:t>
            </a:r>
            <a:r>
              <a:rPr lang="fr-FR" sz="2400" dirty="0"/>
              <a:t> -2-   Le nombre de malade en fonction de l’âge </a:t>
            </a:r>
          </a:p>
        </p:txBody>
      </p:sp>
      <p:sp>
        <p:nvSpPr>
          <p:cNvPr id="53" name="ZoneTexte 52">
            <a:extLst>
              <a:ext uri="{FF2B5EF4-FFF2-40B4-BE49-F238E27FC236}">
                <a16:creationId xmlns:a16="http://schemas.microsoft.com/office/drawing/2014/main" xmlns="" id="{1C20C8F8-6E69-428F-B748-722197C3CEF2}"/>
              </a:ext>
            </a:extLst>
          </p:cNvPr>
          <p:cNvSpPr txBox="1"/>
          <p:nvPr/>
        </p:nvSpPr>
        <p:spPr>
          <a:xfrm>
            <a:off x="410484" y="27456989"/>
            <a:ext cx="4487331"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fr-FR" sz="2400" dirty="0" err="1"/>
              <a:t>Fig</a:t>
            </a:r>
            <a:r>
              <a:rPr lang="fr-FR" sz="2400" dirty="0"/>
              <a:t> -3-  Le nombre des signes cliniques</a:t>
            </a:r>
          </a:p>
        </p:txBody>
      </p:sp>
      <p:pic>
        <p:nvPicPr>
          <p:cNvPr id="24" name="Image 23">
            <a:extLst>
              <a:ext uri="{FF2B5EF4-FFF2-40B4-BE49-F238E27FC236}">
                <a16:creationId xmlns:a16="http://schemas.microsoft.com/office/drawing/2014/main" xmlns="" id="{39C83718-5AEE-4F85-8729-F972C2897138}"/>
              </a:ext>
            </a:extLst>
          </p:cNvPr>
          <p:cNvPicPr>
            <a:picLocks noChangeAspect="1"/>
          </p:cNvPicPr>
          <p:nvPr/>
        </p:nvPicPr>
        <p:blipFill>
          <a:blip r:embed="rId12"/>
          <a:stretch>
            <a:fillRect/>
          </a:stretch>
        </p:blipFill>
        <p:spPr>
          <a:xfrm>
            <a:off x="6135752" y="24925672"/>
            <a:ext cx="4559200" cy="2483987"/>
          </a:xfrm>
          <a:prstGeom prst="rect">
            <a:avLst/>
          </a:prstGeom>
          <a:ln>
            <a:noFill/>
          </a:ln>
          <a:effectLst>
            <a:outerShdw blurRad="292100" dist="139700" dir="2700000" algn="tl" rotWithShape="0">
              <a:srgbClr val="333333">
                <a:alpha val="65000"/>
              </a:srgbClr>
            </a:outerShdw>
          </a:effectLst>
        </p:spPr>
      </p:pic>
      <p:sp>
        <p:nvSpPr>
          <p:cNvPr id="57" name="ZoneTexte 56">
            <a:extLst>
              <a:ext uri="{FF2B5EF4-FFF2-40B4-BE49-F238E27FC236}">
                <a16:creationId xmlns:a16="http://schemas.microsoft.com/office/drawing/2014/main" xmlns="" id="{167EF76B-D348-49FD-B2F3-02E2E43A50FB}"/>
              </a:ext>
            </a:extLst>
          </p:cNvPr>
          <p:cNvSpPr txBox="1"/>
          <p:nvPr/>
        </p:nvSpPr>
        <p:spPr>
          <a:xfrm>
            <a:off x="5762986" y="27456989"/>
            <a:ext cx="5456504" cy="830997"/>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fr-FR" sz="2400" dirty="0" err="1"/>
              <a:t>Fig</a:t>
            </a:r>
            <a:r>
              <a:rPr lang="fr-FR" sz="2400" dirty="0"/>
              <a:t> -4-Les 3 allergènes majeurs et spécifiques du LV</a:t>
            </a:r>
          </a:p>
        </p:txBody>
      </p:sp>
      <p:sp>
        <p:nvSpPr>
          <p:cNvPr id="62" name="ZoneTexte 61">
            <a:extLst>
              <a:ext uri="{FF2B5EF4-FFF2-40B4-BE49-F238E27FC236}">
                <a16:creationId xmlns:a16="http://schemas.microsoft.com/office/drawing/2014/main" xmlns="" id="{F6594A8A-5EA7-469A-AD10-1E90ABC16983}"/>
              </a:ext>
            </a:extLst>
          </p:cNvPr>
          <p:cNvSpPr txBox="1"/>
          <p:nvPr/>
        </p:nvSpPr>
        <p:spPr>
          <a:xfrm>
            <a:off x="410484" y="28822425"/>
            <a:ext cx="11096324" cy="830997"/>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fr-FR" sz="2400" dirty="0"/>
              <a:t>Tableau -1- Le profil de sensibilisation des patients allergiques au LV en fonction de l’âge</a:t>
            </a:r>
          </a:p>
        </p:txBody>
      </p:sp>
      <p:pic>
        <p:nvPicPr>
          <p:cNvPr id="7" name="Image 6">
            <a:extLst>
              <a:ext uri="{FF2B5EF4-FFF2-40B4-BE49-F238E27FC236}">
                <a16:creationId xmlns:a16="http://schemas.microsoft.com/office/drawing/2014/main" xmlns="" id="{D0E00EE1-91D1-4369-BE3E-CE183BD5A732}"/>
              </a:ext>
            </a:extLst>
          </p:cNvPr>
          <p:cNvPicPr>
            <a:picLocks noChangeAspect="1"/>
          </p:cNvPicPr>
          <p:nvPr/>
        </p:nvPicPr>
        <p:blipFill>
          <a:blip r:embed="rId13"/>
          <a:stretch>
            <a:fillRect/>
          </a:stretch>
        </p:blipFill>
        <p:spPr>
          <a:xfrm>
            <a:off x="2184566" y="29595135"/>
            <a:ext cx="7089850" cy="1811792"/>
          </a:xfrm>
          <a:prstGeom prst="rect">
            <a:avLst/>
          </a:prstGeom>
        </p:spPr>
      </p:pic>
      <p:pic>
        <p:nvPicPr>
          <p:cNvPr id="2" name="Image 1">
            <a:extLst>
              <a:ext uri="{FF2B5EF4-FFF2-40B4-BE49-F238E27FC236}">
                <a16:creationId xmlns:a16="http://schemas.microsoft.com/office/drawing/2014/main" xmlns="" id="{92DDFF9E-8C7A-4A3D-95BA-7E9B996D482B}"/>
              </a:ext>
            </a:extLst>
          </p:cNvPr>
          <p:cNvPicPr>
            <a:picLocks noChangeAspect="1"/>
          </p:cNvPicPr>
          <p:nvPr/>
        </p:nvPicPr>
        <p:blipFill>
          <a:blip r:embed="rId14"/>
          <a:stretch>
            <a:fillRect/>
          </a:stretch>
        </p:blipFill>
        <p:spPr>
          <a:xfrm>
            <a:off x="423350" y="24708897"/>
            <a:ext cx="4627265" cy="2700762"/>
          </a:xfrm>
          <a:prstGeom prst="rect">
            <a:avLst/>
          </a:prstGeom>
        </p:spPr>
      </p:pic>
      <p:pic>
        <p:nvPicPr>
          <p:cNvPr id="3" name="Image 2">
            <a:extLst>
              <a:ext uri="{FF2B5EF4-FFF2-40B4-BE49-F238E27FC236}">
                <a16:creationId xmlns:a16="http://schemas.microsoft.com/office/drawing/2014/main" xmlns="" id="{9B3A4E1E-CB4B-4C8F-B969-76DFEF864ADD}"/>
              </a:ext>
            </a:extLst>
          </p:cNvPr>
          <p:cNvPicPr>
            <a:picLocks noChangeAspect="1"/>
          </p:cNvPicPr>
          <p:nvPr/>
        </p:nvPicPr>
        <p:blipFill>
          <a:blip r:embed="rId15"/>
          <a:stretch>
            <a:fillRect/>
          </a:stretch>
        </p:blipFill>
        <p:spPr>
          <a:xfrm>
            <a:off x="548907" y="21286773"/>
            <a:ext cx="4503708" cy="2156199"/>
          </a:xfrm>
          <a:prstGeom prst="rect">
            <a:avLst/>
          </a:prstGeom>
        </p:spPr>
      </p:pic>
    </p:spTree>
  </p:cSld>
  <p:clrMapOvr>
    <a:masterClrMapping/>
  </p:clrMapOvr>
  <p:transition>
    <p:fade thruBlk="1"/>
  </p:transition>
</p:sld>
</file>

<file path=ppt/theme/theme1.xml><?xml version="1.0" encoding="utf-8"?>
<a:theme xmlns:a="http://schemas.openxmlformats.org/drawingml/2006/main" name="Thème1">
  <a:themeElements>
    <a:clrScheme name="BMD 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MD 1">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MD 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D 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D 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D 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D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D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D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Thème1">
  <a:themeElements>
    <a:clrScheme name="BMD 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MD 1">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MD 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MD 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MD 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MD 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MD 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MD 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MD 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Standaardontwerp">
  <a:themeElements>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ardontwer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ardontwer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ardontwer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ardontwer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ardontwer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ardontwer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ardontwer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ardontwer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ardontwer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ardontwer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ardontwer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ardontwer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ardontwer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Thème18">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Personnalisé 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nnonce d'une mauvaise nouvel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nnonce d'une mauvaise nouvel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nnonce d'une mauvaise nouvel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nnonce d'une mauvaise nouvel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nnonce d'une mauvaise nouvel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nnonce d'une mauvaise nouvel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nnonce d'une mauvaise nouvel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Thème1</Template>
  <TotalTime>114476</TotalTime>
  <Words>710</Words>
  <Application>Microsoft Office PowerPoint</Application>
  <PresentationFormat>Personnalisé</PresentationFormat>
  <Paragraphs>49</Paragraphs>
  <Slides>1</Slides>
  <Notes>1</Notes>
  <HiddenSlides>0</HiddenSlides>
  <MMClips>0</MMClips>
  <ScaleCrop>false</ScaleCrop>
  <HeadingPairs>
    <vt:vector size="4" baseType="variant">
      <vt:variant>
        <vt:lpstr>Thème</vt:lpstr>
      </vt:variant>
      <vt:variant>
        <vt:i4>5</vt:i4>
      </vt:variant>
      <vt:variant>
        <vt:lpstr>Titres des diapositives</vt:lpstr>
      </vt:variant>
      <vt:variant>
        <vt:i4>1</vt:i4>
      </vt:variant>
    </vt:vector>
  </HeadingPairs>
  <TitlesOfParts>
    <vt:vector size="6" baseType="lpstr">
      <vt:lpstr>Thème1</vt:lpstr>
      <vt:lpstr>Standaardontwerp</vt:lpstr>
      <vt:lpstr>1_Thème1</vt:lpstr>
      <vt:lpstr>1_Standaardontwerp</vt:lpstr>
      <vt:lpstr>Thème18</vt:lpstr>
      <vt:lpstr>                                                     8 éme Congre National de l’AAIIC                             L’ALLERGIE AUX PROTEINES DE LAIT DE VACHE CHEZ L’ENFANT                                         KHAWLA.BENNOUIKES* ,H. Meriche**, S.Gadiri**                                  * EPH Hakim Okbi, Guelma.                                ** Service d’Immunologie, Clinique Sainte Thérèse, CHU Annaba.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Amina</dc:creator>
  <cp:lastModifiedBy>Admin</cp:lastModifiedBy>
  <cp:revision>523</cp:revision>
  <dcterms:created xsi:type="dcterms:W3CDTF">2010-11-23T17:11:06Z</dcterms:created>
  <dcterms:modified xsi:type="dcterms:W3CDTF">2024-11-26T20:19:43Z</dcterms:modified>
</cp:coreProperties>
</file>